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1"/>
  </p:notesMasterIdLst>
  <p:sldIdLst>
    <p:sldId id="1401" r:id="rId6"/>
    <p:sldId id="256" r:id="rId7"/>
    <p:sldId id="1402" r:id="rId8"/>
    <p:sldId id="259" r:id="rId9"/>
    <p:sldId id="1399" r:id="rId1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466F"/>
    <a:srgbClr val="F3931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A961FE-9026-4CC4-8338-F9D89811DC86}" v="1" dt="2024-04-04T08:43:49.8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52"/>
    <p:restoredTop sz="94689"/>
  </p:normalViewPr>
  <p:slideViewPr>
    <p:cSldViewPr snapToGrid="0">
      <p:cViewPr varScale="1">
        <p:scale>
          <a:sx n="105" d="100"/>
          <a:sy n="105" d="100"/>
        </p:scale>
        <p:origin x="69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596E6E-BD57-D94E-A942-A383C8391AC3}" type="datetimeFigureOut">
              <a:rPr lang="de-DE" smtClean="0"/>
              <a:t>05.04.2024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3D6D64-AD77-9149-9861-5E767DD38619}" type="slidenum">
              <a:rPr lang="de-DE" smtClean="0"/>
              <a:t>‹Nr.›</a:t>
            </a:fld>
            <a:endParaRPr lang="de-DE"/>
          </a:p>
        </p:txBody>
      </p:sp>
    </p:spTree>
    <p:extLst>
      <p:ext uri="{BB962C8B-B14F-4D97-AF65-F5344CB8AC3E}">
        <p14:creationId xmlns:p14="http://schemas.microsoft.com/office/powerpoint/2010/main" val="3362754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1913 assembly line production (research) </a:t>
            </a:r>
          </a:p>
          <a:p>
            <a:endParaRPr lang="en-US" dirty="0"/>
          </a:p>
          <a:p>
            <a:r>
              <a:rPr lang="en-US" dirty="0"/>
              <a:t>1000 cars/day</a:t>
            </a:r>
          </a:p>
          <a:p>
            <a:endParaRPr lang="en-US" dirty="0"/>
          </a:p>
          <a:p>
            <a:r>
              <a:rPr lang="en-US" dirty="0" err="1"/>
              <a:t>accessability</a:t>
            </a: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3. Imagine: </a:t>
            </a:r>
          </a:p>
          <a:p>
            <a:r>
              <a:rPr lang="en-US"/>
              <a:t>We in the parking branch supporting sustainability while at the same time increasing our business opprtunities as we build the necessary tools for not only gathering parking data but to also bring these together. </a:t>
            </a:r>
          </a:p>
          <a:p>
            <a:endParaRPr lang="en-US"/>
          </a:p>
          <a:p>
            <a:r>
              <a:rPr lang="en-US"/>
              <a:t>If you want to talk about this some more, visit us at booth 12.602 in the parking hall.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A5A74D-1A2E-014F-F55A-AA9EE291B3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CH"/>
          </a:p>
        </p:txBody>
      </p:sp>
      <p:sp>
        <p:nvSpPr>
          <p:cNvPr id="3" name="Untertitel 2">
            <a:extLst>
              <a:ext uri="{FF2B5EF4-FFF2-40B4-BE49-F238E27FC236}">
                <a16:creationId xmlns:a16="http://schemas.microsoft.com/office/drawing/2014/main" id="{3CC54C70-DCFC-515B-6C25-854BCD2207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a16="http://schemas.microsoft.com/office/drawing/2014/main" id="{571D569F-D17F-93D3-47CF-7A7116057AC3}"/>
              </a:ext>
            </a:extLst>
          </p:cNvPr>
          <p:cNvSpPr>
            <a:spLocks noGrp="1"/>
          </p:cNvSpPr>
          <p:nvPr>
            <p:ph type="dt" sz="half" idx="10"/>
          </p:nvPr>
        </p:nvSpPr>
        <p:spPr/>
        <p:txBody>
          <a:bodyPr/>
          <a:lstStyle/>
          <a:p>
            <a:fld id="{FB75AF8A-C0E5-46AA-BB9E-DB4E6C127D93}" type="datetimeFigureOut">
              <a:rPr lang="de-CH" smtClean="0"/>
              <a:t>05.04.2024</a:t>
            </a:fld>
            <a:endParaRPr lang="de-CH"/>
          </a:p>
        </p:txBody>
      </p:sp>
      <p:sp>
        <p:nvSpPr>
          <p:cNvPr id="5" name="Fußzeilenplatzhalter 4">
            <a:extLst>
              <a:ext uri="{FF2B5EF4-FFF2-40B4-BE49-F238E27FC236}">
                <a16:creationId xmlns:a16="http://schemas.microsoft.com/office/drawing/2014/main" id="{90992375-60BA-12B6-35CE-A685BAD6B96F}"/>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2BFBAA35-F818-7A13-B235-F3E2A9957994}"/>
              </a:ext>
            </a:extLst>
          </p:cNvPr>
          <p:cNvSpPr>
            <a:spLocks noGrp="1"/>
          </p:cNvSpPr>
          <p:nvPr>
            <p:ph type="sldNum" sz="quarter" idx="12"/>
          </p:nvPr>
        </p:nvSpPr>
        <p:spPr/>
        <p:txBody>
          <a:bodyPr/>
          <a:lstStyle/>
          <a:p>
            <a:fld id="{E77EA276-945A-46ED-A2E5-58A6B318C0CB}" type="slidenum">
              <a:rPr lang="de-CH" smtClean="0"/>
              <a:t>‹Nr.›</a:t>
            </a:fld>
            <a:endParaRPr lang="de-CH"/>
          </a:p>
        </p:txBody>
      </p:sp>
    </p:spTree>
    <p:extLst>
      <p:ext uri="{BB962C8B-B14F-4D97-AF65-F5344CB8AC3E}">
        <p14:creationId xmlns:p14="http://schemas.microsoft.com/office/powerpoint/2010/main" val="946992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358FBD-5AC3-1667-D150-AF2DEE58ED6D}"/>
              </a:ext>
            </a:extLst>
          </p:cNvPr>
          <p:cNvSpPr>
            <a:spLocks noGrp="1"/>
          </p:cNvSpPr>
          <p:nvPr>
            <p:ph type="title"/>
          </p:nvPr>
        </p:nvSpPr>
        <p:spPr/>
        <p:txBody>
          <a:bodyPr/>
          <a:lstStyle/>
          <a:p>
            <a:r>
              <a:rPr lang="de-DE"/>
              <a:t>Mastertitelformat bearbeiten</a:t>
            </a:r>
            <a:endParaRPr lang="de-CH"/>
          </a:p>
        </p:txBody>
      </p:sp>
      <p:sp>
        <p:nvSpPr>
          <p:cNvPr id="3" name="Vertikaler Textplatzhalter 2">
            <a:extLst>
              <a:ext uri="{FF2B5EF4-FFF2-40B4-BE49-F238E27FC236}">
                <a16:creationId xmlns:a16="http://schemas.microsoft.com/office/drawing/2014/main" id="{6A2B0656-5F37-AEB0-9AF7-BC1DECC0C860}"/>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D1E078E2-20F5-09BE-9DE9-15636664384F}"/>
              </a:ext>
            </a:extLst>
          </p:cNvPr>
          <p:cNvSpPr>
            <a:spLocks noGrp="1"/>
          </p:cNvSpPr>
          <p:nvPr>
            <p:ph type="dt" sz="half" idx="10"/>
          </p:nvPr>
        </p:nvSpPr>
        <p:spPr/>
        <p:txBody>
          <a:bodyPr/>
          <a:lstStyle/>
          <a:p>
            <a:fld id="{FB75AF8A-C0E5-46AA-BB9E-DB4E6C127D93}" type="datetimeFigureOut">
              <a:rPr lang="de-CH" smtClean="0"/>
              <a:t>05.04.2024</a:t>
            </a:fld>
            <a:endParaRPr lang="de-CH"/>
          </a:p>
        </p:txBody>
      </p:sp>
      <p:sp>
        <p:nvSpPr>
          <p:cNvPr id="5" name="Fußzeilenplatzhalter 4">
            <a:extLst>
              <a:ext uri="{FF2B5EF4-FFF2-40B4-BE49-F238E27FC236}">
                <a16:creationId xmlns:a16="http://schemas.microsoft.com/office/drawing/2014/main" id="{F87BF181-53DA-292A-AAF3-39F72601D944}"/>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6574A913-29AE-15F4-1A42-9E4B59CF603F}"/>
              </a:ext>
            </a:extLst>
          </p:cNvPr>
          <p:cNvSpPr>
            <a:spLocks noGrp="1"/>
          </p:cNvSpPr>
          <p:nvPr>
            <p:ph type="sldNum" sz="quarter" idx="12"/>
          </p:nvPr>
        </p:nvSpPr>
        <p:spPr/>
        <p:txBody>
          <a:bodyPr/>
          <a:lstStyle/>
          <a:p>
            <a:fld id="{E77EA276-945A-46ED-A2E5-58A6B318C0CB}" type="slidenum">
              <a:rPr lang="de-CH" smtClean="0"/>
              <a:t>‹Nr.›</a:t>
            </a:fld>
            <a:endParaRPr lang="de-CH"/>
          </a:p>
        </p:txBody>
      </p:sp>
    </p:spTree>
    <p:extLst>
      <p:ext uri="{BB962C8B-B14F-4D97-AF65-F5344CB8AC3E}">
        <p14:creationId xmlns:p14="http://schemas.microsoft.com/office/powerpoint/2010/main" val="1545094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11EF5875-EC07-7C1A-3F04-FE996C4DB40F}"/>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CH"/>
          </a:p>
        </p:txBody>
      </p:sp>
      <p:sp>
        <p:nvSpPr>
          <p:cNvPr id="3" name="Vertikaler Textplatzhalter 2">
            <a:extLst>
              <a:ext uri="{FF2B5EF4-FFF2-40B4-BE49-F238E27FC236}">
                <a16:creationId xmlns:a16="http://schemas.microsoft.com/office/drawing/2014/main" id="{2286628C-A653-7DE1-5FB6-981BC56A6ABE}"/>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095CF41D-724D-47A0-3F75-95D3755C78DF}"/>
              </a:ext>
            </a:extLst>
          </p:cNvPr>
          <p:cNvSpPr>
            <a:spLocks noGrp="1"/>
          </p:cNvSpPr>
          <p:nvPr>
            <p:ph type="dt" sz="half" idx="10"/>
          </p:nvPr>
        </p:nvSpPr>
        <p:spPr/>
        <p:txBody>
          <a:bodyPr/>
          <a:lstStyle/>
          <a:p>
            <a:fld id="{FB75AF8A-C0E5-46AA-BB9E-DB4E6C127D93}" type="datetimeFigureOut">
              <a:rPr lang="de-CH" smtClean="0"/>
              <a:t>05.04.2024</a:t>
            </a:fld>
            <a:endParaRPr lang="de-CH"/>
          </a:p>
        </p:txBody>
      </p:sp>
      <p:sp>
        <p:nvSpPr>
          <p:cNvPr id="5" name="Fußzeilenplatzhalter 4">
            <a:extLst>
              <a:ext uri="{FF2B5EF4-FFF2-40B4-BE49-F238E27FC236}">
                <a16:creationId xmlns:a16="http://schemas.microsoft.com/office/drawing/2014/main" id="{31D7823D-E215-B565-E3D3-AA8FE38E074D}"/>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CC037C11-B2C8-37BF-5F0E-40BF576E40CD}"/>
              </a:ext>
            </a:extLst>
          </p:cNvPr>
          <p:cNvSpPr>
            <a:spLocks noGrp="1"/>
          </p:cNvSpPr>
          <p:nvPr>
            <p:ph type="sldNum" sz="quarter" idx="12"/>
          </p:nvPr>
        </p:nvSpPr>
        <p:spPr/>
        <p:txBody>
          <a:bodyPr/>
          <a:lstStyle/>
          <a:p>
            <a:fld id="{E77EA276-945A-46ED-A2E5-58A6B318C0CB}" type="slidenum">
              <a:rPr lang="de-CH" smtClean="0"/>
              <a:t>‹Nr.›</a:t>
            </a:fld>
            <a:endParaRPr lang="de-CH"/>
          </a:p>
        </p:txBody>
      </p:sp>
    </p:spTree>
    <p:extLst>
      <p:ext uri="{BB962C8B-B14F-4D97-AF65-F5344CB8AC3E}">
        <p14:creationId xmlns:p14="http://schemas.microsoft.com/office/powerpoint/2010/main" val="223922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4/5/2024</a:t>
            </a:fld>
            <a:endParaRPr lang="en-US"/>
          </a:p>
        </p:txBody>
      </p:sp>
      <p:sp>
        <p:nvSpPr>
          <p:cNvPr id="4" name="Holder 4"/>
          <p:cNvSpPr>
            <a:spLocks noGrp="1"/>
          </p:cNvSpPr>
          <p:nvPr>
            <p:ph type="sldNum" sz="quarter" idx="7"/>
          </p:nvPr>
        </p:nvSpPr>
        <p:spPr/>
        <p:txBody>
          <a:bodyPr lIns="0" tIns="0" rIns="0" bIns="0"/>
          <a:lstStyle>
            <a:lvl1pPr>
              <a:defRPr sz="1200" b="0" i="0">
                <a:solidFill>
                  <a:schemeClr val="tx1"/>
                </a:solidFill>
                <a:latin typeface="IBM Plex Sans"/>
                <a:cs typeface="IBM Plex Sans"/>
              </a:defRPr>
            </a:lvl1pPr>
          </a:lstStyle>
          <a:p>
            <a:pPr marL="40005">
              <a:lnSpc>
                <a:spcPct val="100000"/>
              </a:lnSpc>
              <a:spcBef>
                <a:spcPts val="130"/>
              </a:spcBef>
            </a:pPr>
            <a:fld id="{81D60167-4931-47E6-BA6A-407CBD079E47}" type="slidenum">
              <a:rPr dirty="0"/>
              <a:t>‹Nr.›</a:t>
            </a:fld>
            <a:endParaRPr dirty="0"/>
          </a:p>
        </p:txBody>
      </p:sp>
    </p:spTree>
    <p:extLst>
      <p:ext uri="{BB962C8B-B14F-4D97-AF65-F5344CB8AC3E}">
        <p14:creationId xmlns:p14="http://schemas.microsoft.com/office/powerpoint/2010/main" val="33649814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de-CH"/>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e-CH"/>
          </a:p>
        </p:txBody>
      </p:sp>
      <p:sp>
        <p:nvSpPr>
          <p:cNvPr id="4" name="Date Placeholder 3"/>
          <p:cNvSpPr>
            <a:spLocks noGrp="1"/>
          </p:cNvSpPr>
          <p:nvPr>
            <p:ph type="dt" sz="half" idx="10"/>
          </p:nvPr>
        </p:nvSpPr>
        <p:spPr/>
        <p:txBody>
          <a:bodyPr/>
          <a:lstStyle/>
          <a:p>
            <a:fld id="{DDC6656D-EBAF-46B2-BFB1-CA5B8A4040DD}" type="datetime1">
              <a:rPr lang="de-CH" smtClean="0"/>
              <a:t>05.04.2024</a:t>
            </a:fld>
            <a:endParaRPr lang="de-CH"/>
          </a:p>
        </p:txBody>
      </p:sp>
      <p:sp>
        <p:nvSpPr>
          <p:cNvPr id="5" name="Footer Placeholder 4"/>
          <p:cNvSpPr>
            <a:spLocks noGrp="1"/>
          </p:cNvSpPr>
          <p:nvPr>
            <p:ph type="ftr" sz="quarter" idx="11"/>
          </p:nvPr>
        </p:nvSpPr>
        <p:spPr/>
        <p:txBody>
          <a:bodyPr/>
          <a:lstStyle/>
          <a:p>
            <a:r>
              <a:rPr lang="de-CH"/>
              <a:t>Kontaktperson für die Sessions Irina.zindel@smartsuisse.com  Tel. 079 199 28 46</a:t>
            </a:r>
            <a:endParaRPr lang="de-CH" sz="800"/>
          </a:p>
        </p:txBody>
      </p:sp>
      <p:sp>
        <p:nvSpPr>
          <p:cNvPr id="6" name="Slide Number Placeholder 5"/>
          <p:cNvSpPr>
            <a:spLocks noGrp="1"/>
          </p:cNvSpPr>
          <p:nvPr>
            <p:ph type="sldNum" sz="quarter" idx="12"/>
          </p:nvPr>
        </p:nvSpPr>
        <p:spPr/>
        <p:txBody>
          <a:bodyPr/>
          <a:lstStyle/>
          <a:p>
            <a:fld id="{66F44B15-2BDA-4ED6-A1DB-76A7F3C78878}" type="slidenum">
              <a:rPr lang="de-CH" smtClean="0"/>
              <a:t>‹Nr.›</a:t>
            </a:fld>
            <a:endParaRPr lang="de-CH"/>
          </a:p>
        </p:txBody>
      </p:sp>
    </p:spTree>
    <p:extLst>
      <p:ext uri="{BB962C8B-B14F-4D97-AF65-F5344CB8AC3E}">
        <p14:creationId xmlns:p14="http://schemas.microsoft.com/office/powerpoint/2010/main" val="4168513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a:t>Click to edit Master title style</a:t>
            </a:r>
            <a:endParaRPr lang="de-CH"/>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5" name="Footer Placeholder 4"/>
          <p:cNvSpPr>
            <a:spLocks noGrp="1"/>
          </p:cNvSpPr>
          <p:nvPr>
            <p:ph type="ftr" sz="quarter" idx="11"/>
          </p:nvPr>
        </p:nvSpPr>
        <p:spPr/>
        <p:txBody>
          <a:bodyPr/>
          <a:lstStyle/>
          <a:p>
            <a:r>
              <a:rPr lang="de-CH"/>
              <a:t>Kontaktperson für die Sessions Irina.zindel@smartsuisse.com  Tel. 079 199 28 46</a:t>
            </a:r>
          </a:p>
        </p:txBody>
      </p:sp>
      <p:sp>
        <p:nvSpPr>
          <p:cNvPr id="6" name="Slide Number Placeholder 5"/>
          <p:cNvSpPr>
            <a:spLocks noGrp="1"/>
          </p:cNvSpPr>
          <p:nvPr>
            <p:ph type="sldNum" sz="quarter" idx="12"/>
          </p:nvPr>
        </p:nvSpPr>
        <p:spPr/>
        <p:txBody>
          <a:bodyPr/>
          <a:lstStyle/>
          <a:p>
            <a:fld id="{66F44B15-2BDA-4ED6-A1DB-76A7F3C78878}" type="slidenum">
              <a:rPr lang="de-CH" smtClean="0"/>
              <a:t>‹Nr.›</a:t>
            </a:fld>
            <a:endParaRPr lang="de-CH"/>
          </a:p>
        </p:txBody>
      </p:sp>
    </p:spTree>
    <p:extLst>
      <p:ext uri="{BB962C8B-B14F-4D97-AF65-F5344CB8AC3E}">
        <p14:creationId xmlns:p14="http://schemas.microsoft.com/office/powerpoint/2010/main" val="17349459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de-CH"/>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36631F-FFAF-4101-A1F6-27C9FF67041E}" type="datetime1">
              <a:rPr lang="de-CH" smtClean="0"/>
              <a:t>05.04.2024</a:t>
            </a:fld>
            <a:endParaRPr lang="de-CH"/>
          </a:p>
        </p:txBody>
      </p:sp>
      <p:sp>
        <p:nvSpPr>
          <p:cNvPr id="5" name="Footer Placeholder 4"/>
          <p:cNvSpPr>
            <a:spLocks noGrp="1"/>
          </p:cNvSpPr>
          <p:nvPr>
            <p:ph type="ftr" sz="quarter" idx="11"/>
          </p:nvPr>
        </p:nvSpPr>
        <p:spPr/>
        <p:txBody>
          <a:bodyPr/>
          <a:lstStyle>
            <a:lvl1pPr>
              <a:defRPr/>
            </a:lvl1pPr>
          </a:lstStyle>
          <a:p>
            <a:r>
              <a:rPr lang="de-CH"/>
              <a:t>Kontaktperson für die Sessions Irina.zindel@smartsuisse.com  Tel. 079 199 28 46</a:t>
            </a:r>
          </a:p>
        </p:txBody>
      </p:sp>
      <p:sp>
        <p:nvSpPr>
          <p:cNvPr id="6" name="Slide Number Placeholder 5"/>
          <p:cNvSpPr>
            <a:spLocks noGrp="1"/>
          </p:cNvSpPr>
          <p:nvPr>
            <p:ph type="sldNum" sz="quarter" idx="12"/>
          </p:nvPr>
        </p:nvSpPr>
        <p:spPr/>
        <p:txBody>
          <a:bodyPr/>
          <a:lstStyle/>
          <a:p>
            <a:fld id="{66F44B15-2BDA-4ED6-A1DB-76A7F3C78878}" type="slidenum">
              <a:rPr lang="de-CH" smtClean="0"/>
              <a:t>‹Nr.›</a:t>
            </a:fld>
            <a:endParaRPr lang="de-CH"/>
          </a:p>
        </p:txBody>
      </p:sp>
    </p:spTree>
    <p:extLst>
      <p:ext uri="{BB962C8B-B14F-4D97-AF65-F5344CB8AC3E}">
        <p14:creationId xmlns:p14="http://schemas.microsoft.com/office/powerpoint/2010/main" val="38053412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CH"/>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5" name="Date Placeholder 4"/>
          <p:cNvSpPr>
            <a:spLocks noGrp="1"/>
          </p:cNvSpPr>
          <p:nvPr>
            <p:ph type="dt" sz="half" idx="10"/>
          </p:nvPr>
        </p:nvSpPr>
        <p:spPr/>
        <p:txBody>
          <a:bodyPr/>
          <a:lstStyle/>
          <a:p>
            <a:fld id="{7BF0927D-38DD-4920-B210-1DF9D972643F}" type="datetime1">
              <a:rPr lang="de-CH" smtClean="0"/>
              <a:t>05.04.2024</a:t>
            </a:fld>
            <a:endParaRPr lang="de-CH"/>
          </a:p>
        </p:txBody>
      </p:sp>
      <p:sp>
        <p:nvSpPr>
          <p:cNvPr id="6" name="Footer Placeholder 5"/>
          <p:cNvSpPr>
            <a:spLocks noGrp="1"/>
          </p:cNvSpPr>
          <p:nvPr>
            <p:ph type="ftr" sz="quarter" idx="11"/>
          </p:nvPr>
        </p:nvSpPr>
        <p:spPr/>
        <p:txBody>
          <a:bodyPr/>
          <a:lstStyle>
            <a:lvl1pPr>
              <a:defRPr/>
            </a:lvl1pPr>
          </a:lstStyle>
          <a:p>
            <a:r>
              <a:rPr lang="de-CH"/>
              <a:t>Kontaktperson für die Sessions Irina.zindel@smartsuisse.com  Tel. 079 199 28 46</a:t>
            </a:r>
          </a:p>
        </p:txBody>
      </p:sp>
      <p:sp>
        <p:nvSpPr>
          <p:cNvPr id="7" name="Slide Number Placeholder 6"/>
          <p:cNvSpPr>
            <a:spLocks noGrp="1"/>
          </p:cNvSpPr>
          <p:nvPr>
            <p:ph type="sldNum" sz="quarter" idx="12"/>
          </p:nvPr>
        </p:nvSpPr>
        <p:spPr/>
        <p:txBody>
          <a:bodyPr/>
          <a:lstStyle/>
          <a:p>
            <a:fld id="{66F44B15-2BDA-4ED6-A1DB-76A7F3C78878}" type="slidenum">
              <a:rPr lang="de-CH" smtClean="0"/>
              <a:t>‹Nr.›</a:t>
            </a:fld>
            <a:endParaRPr lang="de-CH"/>
          </a:p>
        </p:txBody>
      </p:sp>
    </p:spTree>
    <p:extLst>
      <p:ext uri="{BB962C8B-B14F-4D97-AF65-F5344CB8AC3E}">
        <p14:creationId xmlns:p14="http://schemas.microsoft.com/office/powerpoint/2010/main" val="19165806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de-CH"/>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7" name="Date Placeholder 6"/>
          <p:cNvSpPr>
            <a:spLocks noGrp="1"/>
          </p:cNvSpPr>
          <p:nvPr>
            <p:ph type="dt" sz="half" idx="10"/>
          </p:nvPr>
        </p:nvSpPr>
        <p:spPr/>
        <p:txBody>
          <a:bodyPr/>
          <a:lstStyle/>
          <a:p>
            <a:fld id="{819212F7-E5F2-4E6D-B6A5-282FF08A8912}" type="datetime1">
              <a:rPr lang="de-CH" smtClean="0"/>
              <a:t>05.04.2024</a:t>
            </a:fld>
            <a:endParaRPr lang="de-CH"/>
          </a:p>
        </p:txBody>
      </p:sp>
      <p:sp>
        <p:nvSpPr>
          <p:cNvPr id="8" name="Footer Placeholder 7"/>
          <p:cNvSpPr>
            <a:spLocks noGrp="1"/>
          </p:cNvSpPr>
          <p:nvPr>
            <p:ph type="ftr" sz="quarter" idx="11"/>
          </p:nvPr>
        </p:nvSpPr>
        <p:spPr/>
        <p:txBody>
          <a:bodyPr/>
          <a:lstStyle>
            <a:lvl1pPr>
              <a:defRPr/>
            </a:lvl1pPr>
          </a:lstStyle>
          <a:p>
            <a:r>
              <a:rPr lang="de-CH"/>
              <a:t>Kontaktperson für die Sessions Irina.zindel@smartsuisse.com  Tel. 079 199 28 46</a:t>
            </a:r>
          </a:p>
        </p:txBody>
      </p:sp>
      <p:sp>
        <p:nvSpPr>
          <p:cNvPr id="9" name="Slide Number Placeholder 8"/>
          <p:cNvSpPr>
            <a:spLocks noGrp="1"/>
          </p:cNvSpPr>
          <p:nvPr>
            <p:ph type="sldNum" sz="quarter" idx="12"/>
          </p:nvPr>
        </p:nvSpPr>
        <p:spPr/>
        <p:txBody>
          <a:bodyPr/>
          <a:lstStyle/>
          <a:p>
            <a:fld id="{66F44B15-2BDA-4ED6-A1DB-76A7F3C78878}" type="slidenum">
              <a:rPr lang="de-CH" smtClean="0"/>
              <a:t>‹Nr.›</a:t>
            </a:fld>
            <a:endParaRPr lang="de-CH"/>
          </a:p>
        </p:txBody>
      </p:sp>
    </p:spTree>
    <p:extLst>
      <p:ext uri="{BB962C8B-B14F-4D97-AF65-F5344CB8AC3E}">
        <p14:creationId xmlns:p14="http://schemas.microsoft.com/office/powerpoint/2010/main" val="32527054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CH"/>
          </a:p>
        </p:txBody>
      </p:sp>
      <p:sp>
        <p:nvSpPr>
          <p:cNvPr id="3" name="Date Placeholder 2"/>
          <p:cNvSpPr>
            <a:spLocks noGrp="1"/>
          </p:cNvSpPr>
          <p:nvPr>
            <p:ph type="dt" sz="half" idx="10"/>
          </p:nvPr>
        </p:nvSpPr>
        <p:spPr/>
        <p:txBody>
          <a:bodyPr/>
          <a:lstStyle/>
          <a:p>
            <a:fld id="{2B94E6DC-5E14-43A0-B85A-EE1324B89402}" type="datetime1">
              <a:rPr lang="de-CH" smtClean="0"/>
              <a:t>05.04.2024</a:t>
            </a:fld>
            <a:endParaRPr lang="de-CH"/>
          </a:p>
        </p:txBody>
      </p:sp>
      <p:sp>
        <p:nvSpPr>
          <p:cNvPr id="4" name="Footer Placeholder 3"/>
          <p:cNvSpPr>
            <a:spLocks noGrp="1"/>
          </p:cNvSpPr>
          <p:nvPr>
            <p:ph type="ftr" sz="quarter" idx="11"/>
          </p:nvPr>
        </p:nvSpPr>
        <p:spPr/>
        <p:txBody>
          <a:bodyPr/>
          <a:lstStyle>
            <a:lvl1pPr>
              <a:defRPr sz="800"/>
            </a:lvl1pPr>
          </a:lstStyle>
          <a:p>
            <a:r>
              <a:rPr lang="de-CH"/>
              <a:t>Kontaktperson für die Sessions Irina.zindel@smartsuisse.com  Tel. 079 199 28 46</a:t>
            </a:r>
          </a:p>
        </p:txBody>
      </p:sp>
      <p:sp>
        <p:nvSpPr>
          <p:cNvPr id="5" name="Slide Number Placeholder 4"/>
          <p:cNvSpPr>
            <a:spLocks noGrp="1"/>
          </p:cNvSpPr>
          <p:nvPr>
            <p:ph type="sldNum" sz="quarter" idx="12"/>
          </p:nvPr>
        </p:nvSpPr>
        <p:spPr/>
        <p:txBody>
          <a:bodyPr/>
          <a:lstStyle/>
          <a:p>
            <a:fld id="{66F44B15-2BDA-4ED6-A1DB-76A7F3C78878}" type="slidenum">
              <a:rPr lang="de-CH" smtClean="0"/>
              <a:t>‹Nr.›</a:t>
            </a:fld>
            <a:endParaRPr lang="de-CH"/>
          </a:p>
        </p:txBody>
      </p:sp>
    </p:spTree>
    <p:extLst>
      <p:ext uri="{BB962C8B-B14F-4D97-AF65-F5344CB8AC3E}">
        <p14:creationId xmlns:p14="http://schemas.microsoft.com/office/powerpoint/2010/main" val="14249211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8BEC30-A969-426C-867D-280AEDEDC2B6}" type="datetime1">
              <a:rPr lang="de-CH" smtClean="0"/>
              <a:t>05.04.2024</a:t>
            </a:fld>
            <a:endParaRPr lang="de-CH"/>
          </a:p>
        </p:txBody>
      </p:sp>
      <p:sp>
        <p:nvSpPr>
          <p:cNvPr id="3" name="Footer Placeholder 2"/>
          <p:cNvSpPr>
            <a:spLocks noGrp="1"/>
          </p:cNvSpPr>
          <p:nvPr>
            <p:ph type="ftr" sz="quarter" idx="11"/>
          </p:nvPr>
        </p:nvSpPr>
        <p:spPr/>
        <p:txBody>
          <a:bodyPr/>
          <a:lstStyle/>
          <a:p>
            <a:r>
              <a:rPr lang="de-CH"/>
              <a:t>Kontaktperson für die Sessions Irina.zindel@smartsuisse.com  Tel. 079 199 28 46</a:t>
            </a:r>
          </a:p>
        </p:txBody>
      </p:sp>
      <p:sp>
        <p:nvSpPr>
          <p:cNvPr id="4" name="Slide Number Placeholder 3"/>
          <p:cNvSpPr>
            <a:spLocks noGrp="1"/>
          </p:cNvSpPr>
          <p:nvPr>
            <p:ph type="sldNum" sz="quarter" idx="12"/>
          </p:nvPr>
        </p:nvSpPr>
        <p:spPr/>
        <p:txBody>
          <a:bodyPr/>
          <a:lstStyle/>
          <a:p>
            <a:fld id="{66F44B15-2BDA-4ED6-A1DB-76A7F3C78878}" type="slidenum">
              <a:rPr lang="de-CH" smtClean="0"/>
              <a:t>‹Nr.›</a:t>
            </a:fld>
            <a:endParaRPr lang="de-CH"/>
          </a:p>
        </p:txBody>
      </p:sp>
    </p:spTree>
    <p:extLst>
      <p:ext uri="{BB962C8B-B14F-4D97-AF65-F5344CB8AC3E}">
        <p14:creationId xmlns:p14="http://schemas.microsoft.com/office/powerpoint/2010/main" val="3024123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CF2EF8-8BF4-DA44-4A8D-C41184B6DA42}"/>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CA6EEFDE-6E45-6422-C11E-0747E72FBABF}"/>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5AFCF24D-1B2A-B16D-FF98-D064727CA654}"/>
              </a:ext>
            </a:extLst>
          </p:cNvPr>
          <p:cNvSpPr>
            <a:spLocks noGrp="1"/>
          </p:cNvSpPr>
          <p:nvPr>
            <p:ph type="dt" sz="half" idx="10"/>
          </p:nvPr>
        </p:nvSpPr>
        <p:spPr/>
        <p:txBody>
          <a:bodyPr/>
          <a:lstStyle/>
          <a:p>
            <a:fld id="{FB75AF8A-C0E5-46AA-BB9E-DB4E6C127D93}" type="datetimeFigureOut">
              <a:rPr lang="de-CH" smtClean="0"/>
              <a:t>05.04.2024</a:t>
            </a:fld>
            <a:endParaRPr lang="de-CH"/>
          </a:p>
        </p:txBody>
      </p:sp>
      <p:sp>
        <p:nvSpPr>
          <p:cNvPr id="5" name="Fußzeilenplatzhalter 4">
            <a:extLst>
              <a:ext uri="{FF2B5EF4-FFF2-40B4-BE49-F238E27FC236}">
                <a16:creationId xmlns:a16="http://schemas.microsoft.com/office/drawing/2014/main" id="{39DF7160-9B4B-E8ED-BC3E-F63BFD3C12CB}"/>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442CEC11-B193-1486-6754-1945865AF57C}"/>
              </a:ext>
            </a:extLst>
          </p:cNvPr>
          <p:cNvSpPr>
            <a:spLocks noGrp="1"/>
          </p:cNvSpPr>
          <p:nvPr>
            <p:ph type="sldNum" sz="quarter" idx="12"/>
          </p:nvPr>
        </p:nvSpPr>
        <p:spPr/>
        <p:txBody>
          <a:bodyPr/>
          <a:lstStyle/>
          <a:p>
            <a:fld id="{E77EA276-945A-46ED-A2E5-58A6B318C0CB}" type="slidenum">
              <a:rPr lang="de-CH" smtClean="0"/>
              <a:t>‹Nr.›</a:t>
            </a:fld>
            <a:endParaRPr lang="de-CH"/>
          </a:p>
        </p:txBody>
      </p:sp>
    </p:spTree>
    <p:extLst>
      <p:ext uri="{BB962C8B-B14F-4D97-AF65-F5344CB8AC3E}">
        <p14:creationId xmlns:p14="http://schemas.microsoft.com/office/powerpoint/2010/main" val="18587721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CH"/>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EBCC59C-BAC2-470B-9016-440CBD85167E}" type="datetime1">
              <a:rPr lang="de-CH" smtClean="0"/>
              <a:t>05.04.2024</a:t>
            </a:fld>
            <a:endParaRPr lang="de-CH"/>
          </a:p>
        </p:txBody>
      </p:sp>
      <p:sp>
        <p:nvSpPr>
          <p:cNvPr id="6" name="Footer Placeholder 5"/>
          <p:cNvSpPr>
            <a:spLocks noGrp="1"/>
          </p:cNvSpPr>
          <p:nvPr>
            <p:ph type="ftr" sz="quarter" idx="11"/>
          </p:nvPr>
        </p:nvSpPr>
        <p:spPr/>
        <p:txBody>
          <a:bodyPr/>
          <a:lstStyle/>
          <a:p>
            <a:r>
              <a:rPr lang="de-CH"/>
              <a:t>Kontaktperson für die Sessions Irina.zindel@smartsuisse.com  Tel. 079 199 28 46</a:t>
            </a:r>
          </a:p>
        </p:txBody>
      </p:sp>
      <p:sp>
        <p:nvSpPr>
          <p:cNvPr id="7" name="Slide Number Placeholder 6"/>
          <p:cNvSpPr>
            <a:spLocks noGrp="1"/>
          </p:cNvSpPr>
          <p:nvPr>
            <p:ph type="sldNum" sz="quarter" idx="12"/>
          </p:nvPr>
        </p:nvSpPr>
        <p:spPr/>
        <p:txBody>
          <a:bodyPr/>
          <a:lstStyle/>
          <a:p>
            <a:fld id="{66F44B15-2BDA-4ED6-A1DB-76A7F3C78878}" type="slidenum">
              <a:rPr lang="de-CH" smtClean="0"/>
              <a:t>‹Nr.›</a:t>
            </a:fld>
            <a:endParaRPr lang="de-CH"/>
          </a:p>
        </p:txBody>
      </p:sp>
    </p:spTree>
    <p:extLst>
      <p:ext uri="{BB962C8B-B14F-4D97-AF65-F5344CB8AC3E}">
        <p14:creationId xmlns:p14="http://schemas.microsoft.com/office/powerpoint/2010/main" val="16573040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CH"/>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68A6AE9-C7EC-4195-8FD2-20F4EAABBEA4}" type="datetime1">
              <a:rPr lang="de-CH" smtClean="0"/>
              <a:t>05.04.2024</a:t>
            </a:fld>
            <a:endParaRPr lang="de-CH"/>
          </a:p>
        </p:txBody>
      </p:sp>
      <p:sp>
        <p:nvSpPr>
          <p:cNvPr id="6" name="Footer Placeholder 5"/>
          <p:cNvSpPr>
            <a:spLocks noGrp="1"/>
          </p:cNvSpPr>
          <p:nvPr>
            <p:ph type="ftr" sz="quarter" idx="11"/>
          </p:nvPr>
        </p:nvSpPr>
        <p:spPr/>
        <p:txBody>
          <a:bodyPr/>
          <a:lstStyle/>
          <a:p>
            <a:r>
              <a:rPr lang="de-CH"/>
              <a:t>Kontaktperson für die Sessions Irina.zindel@smartsuisse.com  Tel. 079 199 28 46</a:t>
            </a:r>
          </a:p>
        </p:txBody>
      </p:sp>
      <p:sp>
        <p:nvSpPr>
          <p:cNvPr id="7" name="Slide Number Placeholder 6"/>
          <p:cNvSpPr>
            <a:spLocks noGrp="1"/>
          </p:cNvSpPr>
          <p:nvPr>
            <p:ph type="sldNum" sz="quarter" idx="12"/>
          </p:nvPr>
        </p:nvSpPr>
        <p:spPr/>
        <p:txBody>
          <a:bodyPr/>
          <a:lstStyle/>
          <a:p>
            <a:fld id="{66F44B15-2BDA-4ED6-A1DB-76A7F3C78878}" type="slidenum">
              <a:rPr lang="de-CH" smtClean="0"/>
              <a:t>‹Nr.›</a:t>
            </a:fld>
            <a:endParaRPr lang="de-CH"/>
          </a:p>
        </p:txBody>
      </p:sp>
    </p:spTree>
    <p:extLst>
      <p:ext uri="{BB962C8B-B14F-4D97-AF65-F5344CB8AC3E}">
        <p14:creationId xmlns:p14="http://schemas.microsoft.com/office/powerpoint/2010/main" val="17028973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CH"/>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4" name="Date Placeholder 3"/>
          <p:cNvSpPr>
            <a:spLocks noGrp="1"/>
          </p:cNvSpPr>
          <p:nvPr>
            <p:ph type="dt" sz="half" idx="10"/>
          </p:nvPr>
        </p:nvSpPr>
        <p:spPr/>
        <p:txBody>
          <a:bodyPr/>
          <a:lstStyle/>
          <a:p>
            <a:fld id="{73072EE4-EFA1-40AE-A6EE-17168EBBB9CD}" type="datetime1">
              <a:rPr lang="de-CH" smtClean="0"/>
              <a:t>05.04.2024</a:t>
            </a:fld>
            <a:endParaRPr lang="de-CH"/>
          </a:p>
        </p:txBody>
      </p:sp>
      <p:sp>
        <p:nvSpPr>
          <p:cNvPr id="5" name="Footer Placeholder 4"/>
          <p:cNvSpPr>
            <a:spLocks noGrp="1"/>
          </p:cNvSpPr>
          <p:nvPr>
            <p:ph type="ftr" sz="quarter" idx="11"/>
          </p:nvPr>
        </p:nvSpPr>
        <p:spPr/>
        <p:txBody>
          <a:bodyPr/>
          <a:lstStyle/>
          <a:p>
            <a:r>
              <a:rPr lang="de-CH"/>
              <a:t>Kontaktperson für die Sessions Irina.zindel@smartsuisse.com  Tel. 079 199 28 46</a:t>
            </a:r>
          </a:p>
        </p:txBody>
      </p:sp>
      <p:sp>
        <p:nvSpPr>
          <p:cNvPr id="6" name="Slide Number Placeholder 5"/>
          <p:cNvSpPr>
            <a:spLocks noGrp="1"/>
          </p:cNvSpPr>
          <p:nvPr>
            <p:ph type="sldNum" sz="quarter" idx="12"/>
          </p:nvPr>
        </p:nvSpPr>
        <p:spPr/>
        <p:txBody>
          <a:bodyPr/>
          <a:lstStyle/>
          <a:p>
            <a:fld id="{66F44B15-2BDA-4ED6-A1DB-76A7F3C78878}" type="slidenum">
              <a:rPr lang="de-CH" smtClean="0"/>
              <a:t>‹Nr.›</a:t>
            </a:fld>
            <a:endParaRPr lang="de-CH"/>
          </a:p>
        </p:txBody>
      </p:sp>
    </p:spTree>
    <p:extLst>
      <p:ext uri="{BB962C8B-B14F-4D97-AF65-F5344CB8AC3E}">
        <p14:creationId xmlns:p14="http://schemas.microsoft.com/office/powerpoint/2010/main" val="19121871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de-CH"/>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4" name="Date Placeholder 3"/>
          <p:cNvSpPr>
            <a:spLocks noGrp="1"/>
          </p:cNvSpPr>
          <p:nvPr>
            <p:ph type="dt" sz="half" idx="10"/>
          </p:nvPr>
        </p:nvSpPr>
        <p:spPr/>
        <p:txBody>
          <a:bodyPr/>
          <a:lstStyle/>
          <a:p>
            <a:fld id="{A05A734B-8013-4210-8731-0231A63CA17B}" type="datetime1">
              <a:rPr lang="de-CH" smtClean="0"/>
              <a:t>05.04.2024</a:t>
            </a:fld>
            <a:endParaRPr lang="de-CH"/>
          </a:p>
        </p:txBody>
      </p:sp>
      <p:sp>
        <p:nvSpPr>
          <p:cNvPr id="5" name="Footer Placeholder 4"/>
          <p:cNvSpPr>
            <a:spLocks noGrp="1"/>
          </p:cNvSpPr>
          <p:nvPr>
            <p:ph type="ftr" sz="quarter" idx="11"/>
          </p:nvPr>
        </p:nvSpPr>
        <p:spPr/>
        <p:txBody>
          <a:bodyPr/>
          <a:lstStyle/>
          <a:p>
            <a:r>
              <a:rPr lang="de-CH"/>
              <a:t>Kontaktperson für die Sessions Irina.zindel@smartsuisse.com  Tel. 079 199 28 46</a:t>
            </a:r>
          </a:p>
        </p:txBody>
      </p:sp>
      <p:sp>
        <p:nvSpPr>
          <p:cNvPr id="6" name="Slide Number Placeholder 5"/>
          <p:cNvSpPr>
            <a:spLocks noGrp="1"/>
          </p:cNvSpPr>
          <p:nvPr>
            <p:ph type="sldNum" sz="quarter" idx="12"/>
          </p:nvPr>
        </p:nvSpPr>
        <p:spPr/>
        <p:txBody>
          <a:bodyPr/>
          <a:lstStyle/>
          <a:p>
            <a:fld id="{66F44B15-2BDA-4ED6-A1DB-76A7F3C78878}" type="slidenum">
              <a:rPr lang="de-CH" smtClean="0"/>
              <a:t>‹Nr.›</a:t>
            </a:fld>
            <a:endParaRPr lang="de-CH"/>
          </a:p>
        </p:txBody>
      </p:sp>
    </p:spTree>
    <p:extLst>
      <p:ext uri="{BB962C8B-B14F-4D97-AF65-F5344CB8AC3E}">
        <p14:creationId xmlns:p14="http://schemas.microsoft.com/office/powerpoint/2010/main" val="3425124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0206CC-74F9-B542-0B35-D40E6E2C3421}"/>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CH"/>
          </a:p>
        </p:txBody>
      </p:sp>
      <p:sp>
        <p:nvSpPr>
          <p:cNvPr id="3" name="Textplatzhalter 2">
            <a:extLst>
              <a:ext uri="{FF2B5EF4-FFF2-40B4-BE49-F238E27FC236}">
                <a16:creationId xmlns:a16="http://schemas.microsoft.com/office/drawing/2014/main" id="{C5FEFE5E-5093-591A-410C-1D05BF894A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552F4E89-D4D5-2E91-34C3-719BD9421FD5}"/>
              </a:ext>
            </a:extLst>
          </p:cNvPr>
          <p:cNvSpPr>
            <a:spLocks noGrp="1"/>
          </p:cNvSpPr>
          <p:nvPr>
            <p:ph type="dt" sz="half" idx="10"/>
          </p:nvPr>
        </p:nvSpPr>
        <p:spPr/>
        <p:txBody>
          <a:bodyPr/>
          <a:lstStyle/>
          <a:p>
            <a:fld id="{FB75AF8A-C0E5-46AA-BB9E-DB4E6C127D93}" type="datetimeFigureOut">
              <a:rPr lang="de-CH" smtClean="0"/>
              <a:t>05.04.2024</a:t>
            </a:fld>
            <a:endParaRPr lang="de-CH"/>
          </a:p>
        </p:txBody>
      </p:sp>
      <p:sp>
        <p:nvSpPr>
          <p:cNvPr id="5" name="Fußzeilenplatzhalter 4">
            <a:extLst>
              <a:ext uri="{FF2B5EF4-FFF2-40B4-BE49-F238E27FC236}">
                <a16:creationId xmlns:a16="http://schemas.microsoft.com/office/drawing/2014/main" id="{CC423A82-9CC7-AD35-8271-34DEE72DEFE7}"/>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D617D76D-7F8E-3CA0-459C-5CDFAA7422EC}"/>
              </a:ext>
            </a:extLst>
          </p:cNvPr>
          <p:cNvSpPr>
            <a:spLocks noGrp="1"/>
          </p:cNvSpPr>
          <p:nvPr>
            <p:ph type="sldNum" sz="quarter" idx="12"/>
          </p:nvPr>
        </p:nvSpPr>
        <p:spPr/>
        <p:txBody>
          <a:bodyPr/>
          <a:lstStyle/>
          <a:p>
            <a:fld id="{E77EA276-945A-46ED-A2E5-58A6B318C0CB}" type="slidenum">
              <a:rPr lang="de-CH" smtClean="0"/>
              <a:t>‹Nr.›</a:t>
            </a:fld>
            <a:endParaRPr lang="de-CH"/>
          </a:p>
        </p:txBody>
      </p:sp>
    </p:spTree>
    <p:extLst>
      <p:ext uri="{BB962C8B-B14F-4D97-AF65-F5344CB8AC3E}">
        <p14:creationId xmlns:p14="http://schemas.microsoft.com/office/powerpoint/2010/main" val="125285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80CA40-D2E5-39AE-6FD0-220CD626B1D0}"/>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46E09EE0-A1AE-A38F-AFAB-E519F2CB6B47}"/>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a:extLst>
              <a:ext uri="{FF2B5EF4-FFF2-40B4-BE49-F238E27FC236}">
                <a16:creationId xmlns:a16="http://schemas.microsoft.com/office/drawing/2014/main" id="{62042AD5-336E-2372-CB2D-597E2EDAF838}"/>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a:extLst>
              <a:ext uri="{FF2B5EF4-FFF2-40B4-BE49-F238E27FC236}">
                <a16:creationId xmlns:a16="http://schemas.microsoft.com/office/drawing/2014/main" id="{E31D2D12-1722-8638-1A15-8FD9A647C6BB}"/>
              </a:ext>
            </a:extLst>
          </p:cNvPr>
          <p:cNvSpPr>
            <a:spLocks noGrp="1"/>
          </p:cNvSpPr>
          <p:nvPr>
            <p:ph type="dt" sz="half" idx="10"/>
          </p:nvPr>
        </p:nvSpPr>
        <p:spPr/>
        <p:txBody>
          <a:bodyPr/>
          <a:lstStyle/>
          <a:p>
            <a:fld id="{FB75AF8A-C0E5-46AA-BB9E-DB4E6C127D93}" type="datetimeFigureOut">
              <a:rPr lang="de-CH" smtClean="0"/>
              <a:t>05.04.2024</a:t>
            </a:fld>
            <a:endParaRPr lang="de-CH"/>
          </a:p>
        </p:txBody>
      </p:sp>
      <p:sp>
        <p:nvSpPr>
          <p:cNvPr id="6" name="Fußzeilenplatzhalter 5">
            <a:extLst>
              <a:ext uri="{FF2B5EF4-FFF2-40B4-BE49-F238E27FC236}">
                <a16:creationId xmlns:a16="http://schemas.microsoft.com/office/drawing/2014/main" id="{A3A293DD-9F14-4559-CFF7-7EB97309678D}"/>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1D2C406E-0CDF-5F00-D39F-555BE52780AA}"/>
              </a:ext>
            </a:extLst>
          </p:cNvPr>
          <p:cNvSpPr>
            <a:spLocks noGrp="1"/>
          </p:cNvSpPr>
          <p:nvPr>
            <p:ph type="sldNum" sz="quarter" idx="12"/>
          </p:nvPr>
        </p:nvSpPr>
        <p:spPr/>
        <p:txBody>
          <a:bodyPr/>
          <a:lstStyle/>
          <a:p>
            <a:fld id="{E77EA276-945A-46ED-A2E5-58A6B318C0CB}" type="slidenum">
              <a:rPr lang="de-CH" smtClean="0"/>
              <a:t>‹Nr.›</a:t>
            </a:fld>
            <a:endParaRPr lang="de-CH"/>
          </a:p>
        </p:txBody>
      </p:sp>
    </p:spTree>
    <p:extLst>
      <p:ext uri="{BB962C8B-B14F-4D97-AF65-F5344CB8AC3E}">
        <p14:creationId xmlns:p14="http://schemas.microsoft.com/office/powerpoint/2010/main" val="3003970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AC9B73-757E-2E35-2998-58B7652CA1EC}"/>
              </a:ext>
            </a:extLst>
          </p:cNvPr>
          <p:cNvSpPr>
            <a:spLocks noGrp="1"/>
          </p:cNvSpPr>
          <p:nvPr>
            <p:ph type="title"/>
          </p:nvPr>
        </p:nvSpPr>
        <p:spPr>
          <a:xfrm>
            <a:off x="839788" y="365125"/>
            <a:ext cx="10515600" cy="1325563"/>
          </a:xfrm>
        </p:spPr>
        <p:txBody>
          <a:bodyPr/>
          <a:lstStyle/>
          <a:p>
            <a:r>
              <a:rPr lang="de-DE"/>
              <a:t>Mastertitelformat bearbeiten</a:t>
            </a:r>
            <a:endParaRPr lang="de-CH"/>
          </a:p>
        </p:txBody>
      </p:sp>
      <p:sp>
        <p:nvSpPr>
          <p:cNvPr id="3" name="Textplatzhalter 2">
            <a:extLst>
              <a:ext uri="{FF2B5EF4-FFF2-40B4-BE49-F238E27FC236}">
                <a16:creationId xmlns:a16="http://schemas.microsoft.com/office/drawing/2014/main" id="{62387ABE-1FD5-C676-AC82-98E2FEDEE4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76FCD61B-FE71-0848-9C25-B932836249C1}"/>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a:extLst>
              <a:ext uri="{FF2B5EF4-FFF2-40B4-BE49-F238E27FC236}">
                <a16:creationId xmlns:a16="http://schemas.microsoft.com/office/drawing/2014/main" id="{450285AA-489A-07EE-4AF1-0D3307D89A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E5AA214D-9B5A-617A-5BB8-DC614DC6B194}"/>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a:extLst>
              <a:ext uri="{FF2B5EF4-FFF2-40B4-BE49-F238E27FC236}">
                <a16:creationId xmlns:a16="http://schemas.microsoft.com/office/drawing/2014/main" id="{825AB5B9-5620-9110-36AE-91BCA1BD691B}"/>
              </a:ext>
            </a:extLst>
          </p:cNvPr>
          <p:cNvSpPr>
            <a:spLocks noGrp="1"/>
          </p:cNvSpPr>
          <p:nvPr>
            <p:ph type="dt" sz="half" idx="10"/>
          </p:nvPr>
        </p:nvSpPr>
        <p:spPr/>
        <p:txBody>
          <a:bodyPr/>
          <a:lstStyle/>
          <a:p>
            <a:fld id="{FB75AF8A-C0E5-46AA-BB9E-DB4E6C127D93}" type="datetimeFigureOut">
              <a:rPr lang="de-CH" smtClean="0"/>
              <a:t>05.04.2024</a:t>
            </a:fld>
            <a:endParaRPr lang="de-CH"/>
          </a:p>
        </p:txBody>
      </p:sp>
      <p:sp>
        <p:nvSpPr>
          <p:cNvPr id="8" name="Fußzeilenplatzhalter 7">
            <a:extLst>
              <a:ext uri="{FF2B5EF4-FFF2-40B4-BE49-F238E27FC236}">
                <a16:creationId xmlns:a16="http://schemas.microsoft.com/office/drawing/2014/main" id="{32EBE5C3-11C9-66EF-5B8F-7C34F3F5B8B6}"/>
              </a:ext>
            </a:extLst>
          </p:cNvPr>
          <p:cNvSpPr>
            <a:spLocks noGrp="1"/>
          </p:cNvSpPr>
          <p:nvPr>
            <p:ph type="ftr" sz="quarter" idx="11"/>
          </p:nvPr>
        </p:nvSpPr>
        <p:spPr/>
        <p:txBody>
          <a:bodyPr/>
          <a:lstStyle/>
          <a:p>
            <a:endParaRPr lang="de-CH"/>
          </a:p>
        </p:txBody>
      </p:sp>
      <p:sp>
        <p:nvSpPr>
          <p:cNvPr id="9" name="Foliennummernplatzhalter 8">
            <a:extLst>
              <a:ext uri="{FF2B5EF4-FFF2-40B4-BE49-F238E27FC236}">
                <a16:creationId xmlns:a16="http://schemas.microsoft.com/office/drawing/2014/main" id="{7E7884B4-28B2-F5C9-D9A4-94BAEC791328}"/>
              </a:ext>
            </a:extLst>
          </p:cNvPr>
          <p:cNvSpPr>
            <a:spLocks noGrp="1"/>
          </p:cNvSpPr>
          <p:nvPr>
            <p:ph type="sldNum" sz="quarter" idx="12"/>
          </p:nvPr>
        </p:nvSpPr>
        <p:spPr/>
        <p:txBody>
          <a:bodyPr/>
          <a:lstStyle/>
          <a:p>
            <a:fld id="{E77EA276-945A-46ED-A2E5-58A6B318C0CB}" type="slidenum">
              <a:rPr lang="de-CH" smtClean="0"/>
              <a:t>‹Nr.›</a:t>
            </a:fld>
            <a:endParaRPr lang="de-CH"/>
          </a:p>
        </p:txBody>
      </p:sp>
    </p:spTree>
    <p:extLst>
      <p:ext uri="{BB962C8B-B14F-4D97-AF65-F5344CB8AC3E}">
        <p14:creationId xmlns:p14="http://schemas.microsoft.com/office/powerpoint/2010/main" val="4126102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12B17F-60DB-021E-5DE5-213A9D739F56}"/>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a16="http://schemas.microsoft.com/office/drawing/2014/main" id="{6691E10F-9AB7-126D-B5F6-AE1274E40B3C}"/>
              </a:ext>
            </a:extLst>
          </p:cNvPr>
          <p:cNvSpPr>
            <a:spLocks noGrp="1"/>
          </p:cNvSpPr>
          <p:nvPr>
            <p:ph type="dt" sz="half" idx="10"/>
          </p:nvPr>
        </p:nvSpPr>
        <p:spPr/>
        <p:txBody>
          <a:bodyPr/>
          <a:lstStyle/>
          <a:p>
            <a:fld id="{FB75AF8A-C0E5-46AA-BB9E-DB4E6C127D93}" type="datetimeFigureOut">
              <a:rPr lang="de-CH" smtClean="0"/>
              <a:t>05.04.2024</a:t>
            </a:fld>
            <a:endParaRPr lang="de-CH"/>
          </a:p>
        </p:txBody>
      </p:sp>
      <p:sp>
        <p:nvSpPr>
          <p:cNvPr id="4" name="Fußzeilenplatzhalter 3">
            <a:extLst>
              <a:ext uri="{FF2B5EF4-FFF2-40B4-BE49-F238E27FC236}">
                <a16:creationId xmlns:a16="http://schemas.microsoft.com/office/drawing/2014/main" id="{2286C761-A978-35B7-6C06-C1E49EF62854}"/>
              </a:ext>
            </a:extLst>
          </p:cNvPr>
          <p:cNvSpPr>
            <a:spLocks noGrp="1"/>
          </p:cNvSpPr>
          <p:nvPr>
            <p:ph type="ftr" sz="quarter" idx="11"/>
          </p:nvPr>
        </p:nvSpPr>
        <p:spPr/>
        <p:txBody>
          <a:bodyPr/>
          <a:lstStyle/>
          <a:p>
            <a:endParaRPr lang="de-CH"/>
          </a:p>
        </p:txBody>
      </p:sp>
      <p:sp>
        <p:nvSpPr>
          <p:cNvPr id="5" name="Foliennummernplatzhalter 4">
            <a:extLst>
              <a:ext uri="{FF2B5EF4-FFF2-40B4-BE49-F238E27FC236}">
                <a16:creationId xmlns:a16="http://schemas.microsoft.com/office/drawing/2014/main" id="{9C657F74-B9F1-9D0E-FFE4-6A20301B3AC5}"/>
              </a:ext>
            </a:extLst>
          </p:cNvPr>
          <p:cNvSpPr>
            <a:spLocks noGrp="1"/>
          </p:cNvSpPr>
          <p:nvPr>
            <p:ph type="sldNum" sz="quarter" idx="12"/>
          </p:nvPr>
        </p:nvSpPr>
        <p:spPr/>
        <p:txBody>
          <a:bodyPr/>
          <a:lstStyle/>
          <a:p>
            <a:fld id="{E77EA276-945A-46ED-A2E5-58A6B318C0CB}" type="slidenum">
              <a:rPr lang="de-CH" smtClean="0"/>
              <a:t>‹Nr.›</a:t>
            </a:fld>
            <a:endParaRPr lang="de-CH"/>
          </a:p>
        </p:txBody>
      </p:sp>
    </p:spTree>
    <p:extLst>
      <p:ext uri="{BB962C8B-B14F-4D97-AF65-F5344CB8AC3E}">
        <p14:creationId xmlns:p14="http://schemas.microsoft.com/office/powerpoint/2010/main" val="3265073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FF669612-FF53-1DB6-74D5-0E4C680F51F6}"/>
              </a:ext>
            </a:extLst>
          </p:cNvPr>
          <p:cNvSpPr>
            <a:spLocks noGrp="1"/>
          </p:cNvSpPr>
          <p:nvPr>
            <p:ph type="dt" sz="half" idx="10"/>
          </p:nvPr>
        </p:nvSpPr>
        <p:spPr/>
        <p:txBody>
          <a:bodyPr/>
          <a:lstStyle/>
          <a:p>
            <a:fld id="{FB75AF8A-C0E5-46AA-BB9E-DB4E6C127D93}" type="datetimeFigureOut">
              <a:rPr lang="de-CH" smtClean="0"/>
              <a:t>05.04.2024</a:t>
            </a:fld>
            <a:endParaRPr lang="de-CH"/>
          </a:p>
        </p:txBody>
      </p:sp>
      <p:sp>
        <p:nvSpPr>
          <p:cNvPr id="3" name="Fußzeilenplatzhalter 2">
            <a:extLst>
              <a:ext uri="{FF2B5EF4-FFF2-40B4-BE49-F238E27FC236}">
                <a16:creationId xmlns:a16="http://schemas.microsoft.com/office/drawing/2014/main" id="{AB8B98EF-3B98-DD40-8480-39E665A66D5F}"/>
              </a:ext>
            </a:extLst>
          </p:cNvPr>
          <p:cNvSpPr>
            <a:spLocks noGrp="1"/>
          </p:cNvSpPr>
          <p:nvPr>
            <p:ph type="ftr" sz="quarter" idx="11"/>
          </p:nvPr>
        </p:nvSpPr>
        <p:spPr/>
        <p:txBody>
          <a:bodyPr/>
          <a:lstStyle/>
          <a:p>
            <a:endParaRPr lang="de-CH"/>
          </a:p>
        </p:txBody>
      </p:sp>
      <p:sp>
        <p:nvSpPr>
          <p:cNvPr id="4" name="Foliennummernplatzhalter 3">
            <a:extLst>
              <a:ext uri="{FF2B5EF4-FFF2-40B4-BE49-F238E27FC236}">
                <a16:creationId xmlns:a16="http://schemas.microsoft.com/office/drawing/2014/main" id="{C26D2B5A-3C5F-950D-48DF-E1AD90D244C2}"/>
              </a:ext>
            </a:extLst>
          </p:cNvPr>
          <p:cNvSpPr>
            <a:spLocks noGrp="1"/>
          </p:cNvSpPr>
          <p:nvPr>
            <p:ph type="sldNum" sz="quarter" idx="12"/>
          </p:nvPr>
        </p:nvSpPr>
        <p:spPr/>
        <p:txBody>
          <a:bodyPr/>
          <a:lstStyle/>
          <a:p>
            <a:fld id="{E77EA276-945A-46ED-A2E5-58A6B318C0CB}" type="slidenum">
              <a:rPr lang="de-CH" smtClean="0"/>
              <a:t>‹Nr.›</a:t>
            </a:fld>
            <a:endParaRPr lang="de-CH"/>
          </a:p>
        </p:txBody>
      </p:sp>
    </p:spTree>
    <p:extLst>
      <p:ext uri="{BB962C8B-B14F-4D97-AF65-F5344CB8AC3E}">
        <p14:creationId xmlns:p14="http://schemas.microsoft.com/office/powerpoint/2010/main" val="3313787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208E80-CF53-A5EB-4294-17EA45B5D56C}"/>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Inhaltsplatzhalter 2">
            <a:extLst>
              <a:ext uri="{FF2B5EF4-FFF2-40B4-BE49-F238E27FC236}">
                <a16:creationId xmlns:a16="http://schemas.microsoft.com/office/drawing/2014/main" id="{D9C10040-9F58-D491-91E5-E65B372254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a:extLst>
              <a:ext uri="{FF2B5EF4-FFF2-40B4-BE49-F238E27FC236}">
                <a16:creationId xmlns:a16="http://schemas.microsoft.com/office/drawing/2014/main" id="{C9274682-EEF7-3787-43BF-8AE38FEB2C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E3CB7D20-0E3F-B3E4-D634-F15B53332B99}"/>
              </a:ext>
            </a:extLst>
          </p:cNvPr>
          <p:cNvSpPr>
            <a:spLocks noGrp="1"/>
          </p:cNvSpPr>
          <p:nvPr>
            <p:ph type="dt" sz="half" idx="10"/>
          </p:nvPr>
        </p:nvSpPr>
        <p:spPr/>
        <p:txBody>
          <a:bodyPr/>
          <a:lstStyle/>
          <a:p>
            <a:fld id="{FB75AF8A-C0E5-46AA-BB9E-DB4E6C127D93}" type="datetimeFigureOut">
              <a:rPr lang="de-CH" smtClean="0"/>
              <a:t>05.04.2024</a:t>
            </a:fld>
            <a:endParaRPr lang="de-CH"/>
          </a:p>
        </p:txBody>
      </p:sp>
      <p:sp>
        <p:nvSpPr>
          <p:cNvPr id="6" name="Fußzeilenplatzhalter 5">
            <a:extLst>
              <a:ext uri="{FF2B5EF4-FFF2-40B4-BE49-F238E27FC236}">
                <a16:creationId xmlns:a16="http://schemas.microsoft.com/office/drawing/2014/main" id="{AD9A3E10-E7CB-B6F0-2D1F-E583CE212345}"/>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6D097916-B4FD-1D24-6AD8-8AB5C6548BE9}"/>
              </a:ext>
            </a:extLst>
          </p:cNvPr>
          <p:cNvSpPr>
            <a:spLocks noGrp="1"/>
          </p:cNvSpPr>
          <p:nvPr>
            <p:ph type="sldNum" sz="quarter" idx="12"/>
          </p:nvPr>
        </p:nvSpPr>
        <p:spPr/>
        <p:txBody>
          <a:bodyPr/>
          <a:lstStyle/>
          <a:p>
            <a:fld id="{E77EA276-945A-46ED-A2E5-58A6B318C0CB}" type="slidenum">
              <a:rPr lang="de-CH" smtClean="0"/>
              <a:t>‹Nr.›</a:t>
            </a:fld>
            <a:endParaRPr lang="de-CH"/>
          </a:p>
        </p:txBody>
      </p:sp>
    </p:spTree>
    <p:extLst>
      <p:ext uri="{BB962C8B-B14F-4D97-AF65-F5344CB8AC3E}">
        <p14:creationId xmlns:p14="http://schemas.microsoft.com/office/powerpoint/2010/main" val="645682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EEA140-23DB-595F-2C04-8973BD678756}"/>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Bildplatzhalter 2">
            <a:extLst>
              <a:ext uri="{FF2B5EF4-FFF2-40B4-BE49-F238E27FC236}">
                <a16:creationId xmlns:a16="http://schemas.microsoft.com/office/drawing/2014/main" id="{44351374-19A8-EB70-0C61-73523893A5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a:extLst>
              <a:ext uri="{FF2B5EF4-FFF2-40B4-BE49-F238E27FC236}">
                <a16:creationId xmlns:a16="http://schemas.microsoft.com/office/drawing/2014/main" id="{DCE538A2-96E5-F6AA-1143-9EA44A9BE3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420F4158-BD4F-00B2-FB66-B4B097019837}"/>
              </a:ext>
            </a:extLst>
          </p:cNvPr>
          <p:cNvSpPr>
            <a:spLocks noGrp="1"/>
          </p:cNvSpPr>
          <p:nvPr>
            <p:ph type="dt" sz="half" idx="10"/>
          </p:nvPr>
        </p:nvSpPr>
        <p:spPr/>
        <p:txBody>
          <a:bodyPr/>
          <a:lstStyle/>
          <a:p>
            <a:fld id="{FB75AF8A-C0E5-46AA-BB9E-DB4E6C127D93}" type="datetimeFigureOut">
              <a:rPr lang="de-CH" smtClean="0"/>
              <a:t>05.04.2024</a:t>
            </a:fld>
            <a:endParaRPr lang="de-CH"/>
          </a:p>
        </p:txBody>
      </p:sp>
      <p:sp>
        <p:nvSpPr>
          <p:cNvPr id="6" name="Fußzeilenplatzhalter 5">
            <a:extLst>
              <a:ext uri="{FF2B5EF4-FFF2-40B4-BE49-F238E27FC236}">
                <a16:creationId xmlns:a16="http://schemas.microsoft.com/office/drawing/2014/main" id="{91817E1E-D366-4D89-EAD7-90B3637E8242}"/>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01045035-988F-597F-85E2-0BC777D2F596}"/>
              </a:ext>
            </a:extLst>
          </p:cNvPr>
          <p:cNvSpPr>
            <a:spLocks noGrp="1"/>
          </p:cNvSpPr>
          <p:nvPr>
            <p:ph type="sldNum" sz="quarter" idx="12"/>
          </p:nvPr>
        </p:nvSpPr>
        <p:spPr/>
        <p:txBody>
          <a:bodyPr/>
          <a:lstStyle/>
          <a:p>
            <a:fld id="{E77EA276-945A-46ED-A2E5-58A6B318C0CB}" type="slidenum">
              <a:rPr lang="de-CH" smtClean="0"/>
              <a:t>‹Nr.›</a:t>
            </a:fld>
            <a:endParaRPr lang="de-CH"/>
          </a:p>
        </p:txBody>
      </p:sp>
    </p:spTree>
    <p:extLst>
      <p:ext uri="{BB962C8B-B14F-4D97-AF65-F5344CB8AC3E}">
        <p14:creationId xmlns:p14="http://schemas.microsoft.com/office/powerpoint/2010/main" val="4077813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71E4874-4E9C-3B5D-C89E-E1CB8072A7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CH"/>
          </a:p>
        </p:txBody>
      </p:sp>
      <p:sp>
        <p:nvSpPr>
          <p:cNvPr id="3" name="Textplatzhalter 2">
            <a:extLst>
              <a:ext uri="{FF2B5EF4-FFF2-40B4-BE49-F238E27FC236}">
                <a16:creationId xmlns:a16="http://schemas.microsoft.com/office/drawing/2014/main" id="{F7579E95-BF6F-6874-1ADA-F10BAAC424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094EFEB5-F80F-7C5E-FFDD-C2D4CEDDD9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75AF8A-C0E5-46AA-BB9E-DB4E6C127D93}" type="datetimeFigureOut">
              <a:rPr lang="de-CH" smtClean="0"/>
              <a:t>05.04.2024</a:t>
            </a:fld>
            <a:endParaRPr lang="de-CH"/>
          </a:p>
        </p:txBody>
      </p:sp>
      <p:sp>
        <p:nvSpPr>
          <p:cNvPr id="5" name="Fußzeilenplatzhalter 4">
            <a:extLst>
              <a:ext uri="{FF2B5EF4-FFF2-40B4-BE49-F238E27FC236}">
                <a16:creationId xmlns:a16="http://schemas.microsoft.com/office/drawing/2014/main" id="{8C72D3D9-CB3A-D656-3ECC-872D26CCEE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a:extLst>
              <a:ext uri="{FF2B5EF4-FFF2-40B4-BE49-F238E27FC236}">
                <a16:creationId xmlns:a16="http://schemas.microsoft.com/office/drawing/2014/main" id="{0B44BE34-8791-F886-C888-40CC8832DE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7EA276-945A-46ED-A2E5-58A6B318C0CB}" type="slidenum">
              <a:rPr lang="de-CH" smtClean="0"/>
              <a:t>‹Nr.›</a:t>
            </a:fld>
            <a:endParaRPr lang="de-CH"/>
          </a:p>
        </p:txBody>
      </p:sp>
    </p:spTree>
    <p:extLst>
      <p:ext uri="{BB962C8B-B14F-4D97-AF65-F5344CB8AC3E}">
        <p14:creationId xmlns:p14="http://schemas.microsoft.com/office/powerpoint/2010/main" val="10169869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de-CH"/>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800">
                <a:solidFill>
                  <a:schemeClr val="tx1">
                    <a:tint val="75000"/>
                  </a:schemeClr>
                </a:solidFill>
                <a:latin typeface="Titillium Web" panose="00000400000000000000" pitchFamily="2" charset="0"/>
              </a:defRPr>
            </a:lvl1pPr>
          </a:lstStyle>
          <a:p>
            <a:fld id="{247919FF-A922-48E3-B46D-68D7108B2353}" type="datetime1">
              <a:rPr lang="de-CH" smtClean="0"/>
              <a:t>05.04.2024</a:t>
            </a:fld>
            <a:endParaRPr lang="de-CH"/>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tx1">
                    <a:tint val="75000"/>
                  </a:schemeClr>
                </a:solidFill>
                <a:latin typeface="Titillium Web" panose="00000400000000000000" pitchFamily="2" charset="0"/>
              </a:defRPr>
            </a:lvl1pPr>
          </a:lstStyle>
          <a:p>
            <a:r>
              <a:rPr lang="de-CH" sz="800"/>
              <a:t>Kontaktperson für die Sessions Irina.zindel@smartsuisse.com  Tel. 079 199 28 46</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800">
                <a:solidFill>
                  <a:schemeClr val="tx1">
                    <a:tint val="75000"/>
                  </a:schemeClr>
                </a:solidFill>
                <a:latin typeface="Titillium Web" panose="00000400000000000000" pitchFamily="2" charset="0"/>
              </a:defRPr>
            </a:lvl1pPr>
          </a:lstStyle>
          <a:p>
            <a:fld id="{66F44B15-2BDA-4ED6-A1DB-76A7F3C78878}" type="slidenum">
              <a:rPr lang="de-CH" smtClean="0"/>
              <a:pPr/>
              <a:t>‹Nr.›</a:t>
            </a:fld>
            <a:endParaRPr lang="de-CH"/>
          </a:p>
        </p:txBody>
      </p:sp>
    </p:spTree>
    <p:extLst>
      <p:ext uri="{BB962C8B-B14F-4D97-AF65-F5344CB8AC3E}">
        <p14:creationId xmlns:p14="http://schemas.microsoft.com/office/powerpoint/2010/main" val="20636400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4400" kern="1200">
          <a:solidFill>
            <a:schemeClr val="tx1"/>
          </a:solidFill>
          <a:latin typeface="Titillium Web" panose="000004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tillium Web" panose="000004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tillium Web" panose="000004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tillium Web" panose="000004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tillium Web" panose="000004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tillium Web" panose="000004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hyperlink" Target="https://creativecommons.org/licenses/by/2.0/" TargetMode="External"/><Relationship Id="rId4" Type="http://schemas.openxmlformats.org/officeDocument/2006/relationships/hyperlink" Target="https://www.flickr.com/photos/bluespringsfordparts/14492600447"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Ein Bild, das Himmel, draußen, Schnee, Wandern enthält.&#10;&#10;Automatisch generierte Beschreibung">
            <a:extLst>
              <a:ext uri="{FF2B5EF4-FFF2-40B4-BE49-F238E27FC236}">
                <a16:creationId xmlns:a16="http://schemas.microsoft.com/office/drawing/2014/main" id="{324DA747-64F4-8506-33A9-2C7031EEF326}"/>
              </a:ext>
            </a:extLst>
          </p:cNvPr>
          <p:cNvPicPr>
            <a:picLocks noChangeAspect="1"/>
          </p:cNvPicPr>
          <p:nvPr/>
        </p:nvPicPr>
        <p:blipFill rotWithShape="1">
          <a:blip r:embed="rId2">
            <a:extLst>
              <a:ext uri="{28A0092B-C50C-407E-A947-70E740481C1C}">
                <a14:useLocalDpi xmlns:a14="http://schemas.microsoft.com/office/drawing/2010/main" val="0"/>
              </a:ext>
            </a:extLst>
          </a:blip>
          <a:srcRect b="15694"/>
          <a:stretch/>
        </p:blipFill>
        <p:spPr>
          <a:xfrm>
            <a:off x="0" y="0"/>
            <a:ext cx="12192000" cy="6858000"/>
          </a:xfrm>
          <a:prstGeom prst="rect">
            <a:avLst/>
          </a:prstGeom>
        </p:spPr>
      </p:pic>
      <p:pic>
        <p:nvPicPr>
          <p:cNvPr id="5" name="Grafik 4" descr="Ein Bild, das Screenshot, Grafiken, Schrift, Grafikdesign enthält.&#10;&#10;Automatisch generierte Beschreibung">
            <a:extLst>
              <a:ext uri="{FF2B5EF4-FFF2-40B4-BE49-F238E27FC236}">
                <a16:creationId xmlns:a16="http://schemas.microsoft.com/office/drawing/2014/main" id="{0E8878EF-FE3D-3261-2292-1F8E773C7E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341" y="435382"/>
            <a:ext cx="4319025" cy="1652019"/>
          </a:xfrm>
          <a:prstGeom prst="rect">
            <a:avLst/>
          </a:prstGeom>
        </p:spPr>
      </p:pic>
      <p:sp>
        <p:nvSpPr>
          <p:cNvPr id="6" name="object 14">
            <a:extLst>
              <a:ext uri="{FF2B5EF4-FFF2-40B4-BE49-F238E27FC236}">
                <a16:creationId xmlns:a16="http://schemas.microsoft.com/office/drawing/2014/main" id="{8AF254F5-08C1-1C44-7721-6EEB9B4A34A6}"/>
              </a:ext>
            </a:extLst>
          </p:cNvPr>
          <p:cNvSpPr txBox="1"/>
          <p:nvPr/>
        </p:nvSpPr>
        <p:spPr>
          <a:xfrm>
            <a:off x="6529781" y="656945"/>
            <a:ext cx="6134735" cy="1430456"/>
          </a:xfrm>
          <a:prstGeom prst="rect">
            <a:avLst/>
          </a:prstGeom>
        </p:spPr>
        <p:txBody>
          <a:bodyPr vert="horz" wrap="square" lIns="0" tIns="78740" rIns="0" bIns="0" rtlCol="0">
            <a:spAutoFit/>
          </a:bodyPr>
          <a:lstStyle/>
          <a:p>
            <a:pPr marL="12700" marR="1728470">
              <a:lnSpc>
                <a:spcPts val="3600"/>
              </a:lnSpc>
              <a:spcBef>
                <a:spcPts val="620"/>
              </a:spcBef>
            </a:pPr>
            <a:r>
              <a:rPr sz="2500" b="1" spc="-30" dirty="0">
                <a:latin typeface="IBM Plex Sans"/>
                <a:cs typeface="IBM Plex Sans"/>
              </a:rPr>
              <a:t>Plattform </a:t>
            </a:r>
            <a:r>
              <a:rPr sz="2500" b="1" spc="-55" dirty="0">
                <a:latin typeface="IBM Plex Sans"/>
                <a:cs typeface="IBM Plex Sans"/>
              </a:rPr>
              <a:t>für  </a:t>
            </a:r>
            <a:br>
              <a:rPr lang="de-CH" sz="2500" b="1" spc="-55" dirty="0">
                <a:latin typeface="IBM Plex Sans"/>
                <a:cs typeface="IBM Plex Sans"/>
              </a:rPr>
            </a:br>
            <a:r>
              <a:rPr sz="2500" b="1" spc="-45" dirty="0">
                <a:latin typeface="IBM Plex Sans"/>
                <a:cs typeface="IBM Plex Sans"/>
              </a:rPr>
              <a:t>Sustainable</a:t>
            </a:r>
            <a:r>
              <a:rPr sz="2500" b="1" spc="-35" dirty="0">
                <a:latin typeface="IBM Plex Sans"/>
                <a:cs typeface="IBM Plex Sans"/>
              </a:rPr>
              <a:t> </a:t>
            </a:r>
            <a:r>
              <a:rPr sz="2500" b="1" spc="-65" dirty="0">
                <a:latin typeface="IBM Plex Sans"/>
                <a:cs typeface="IBM Plex Sans"/>
              </a:rPr>
              <a:t>Economy,</a:t>
            </a:r>
            <a:endParaRPr lang="de-CH" sz="2500" dirty="0">
              <a:latin typeface="IBM Plex Sans"/>
              <a:cs typeface="IBM Plex Sans"/>
            </a:endParaRPr>
          </a:p>
          <a:p>
            <a:pPr marL="12700">
              <a:lnSpc>
                <a:spcPts val="3560"/>
              </a:lnSpc>
            </a:pPr>
            <a:r>
              <a:rPr lang="de-CH" sz="2500" b="1" spc="-25" dirty="0">
                <a:latin typeface="IBM Plex Sans"/>
                <a:cs typeface="IBM Plex Sans"/>
              </a:rPr>
              <a:t>Smart </a:t>
            </a:r>
            <a:r>
              <a:rPr lang="de-CH" sz="2500" b="1" spc="-20" dirty="0">
                <a:latin typeface="IBM Plex Sans"/>
                <a:cs typeface="IBM Plex Sans"/>
              </a:rPr>
              <a:t>City </a:t>
            </a:r>
            <a:r>
              <a:rPr lang="de-CH" sz="2500" b="1" spc="-35" dirty="0">
                <a:latin typeface="IBM Plex Sans"/>
                <a:cs typeface="IBM Plex Sans"/>
              </a:rPr>
              <a:t>und</a:t>
            </a:r>
            <a:r>
              <a:rPr lang="de-CH" sz="2500" b="1" spc="-45" dirty="0">
                <a:latin typeface="IBM Plex Sans"/>
                <a:cs typeface="IBM Plex Sans"/>
              </a:rPr>
              <a:t> </a:t>
            </a:r>
            <a:r>
              <a:rPr lang="de-CH" sz="2500" b="1" spc="-55" dirty="0">
                <a:latin typeface="IBM Plex Sans"/>
                <a:cs typeface="IBM Plex Sans"/>
              </a:rPr>
              <a:t>Umwelttechnik</a:t>
            </a:r>
            <a:endParaRPr lang="de-CH" sz="2500" dirty="0">
              <a:latin typeface="IBM Plex Sans"/>
              <a:cs typeface="IBM Plex Sans"/>
            </a:endParaRPr>
          </a:p>
        </p:txBody>
      </p:sp>
      <p:sp>
        <p:nvSpPr>
          <p:cNvPr id="7" name="Rechteck 6">
            <a:extLst>
              <a:ext uri="{FF2B5EF4-FFF2-40B4-BE49-F238E27FC236}">
                <a16:creationId xmlns:a16="http://schemas.microsoft.com/office/drawing/2014/main" id="{D281721E-890E-FFAF-981D-6A7EF60EA3BE}"/>
              </a:ext>
            </a:extLst>
          </p:cNvPr>
          <p:cNvSpPr/>
          <p:nvPr/>
        </p:nvSpPr>
        <p:spPr>
          <a:xfrm>
            <a:off x="-75311" y="5095777"/>
            <a:ext cx="5770880" cy="1330960"/>
          </a:xfrm>
          <a:prstGeom prst="rect">
            <a:avLst/>
          </a:prstGeom>
          <a:solidFill>
            <a:srgbClr val="F39313"/>
          </a:solidFill>
          <a:ln>
            <a:solidFill>
              <a:srgbClr val="F39313"/>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b="1" dirty="0">
                <a:latin typeface="Arial" panose="020B0604020202020204" pitchFamily="34" charset="0"/>
                <a:cs typeface="Arial" panose="020B0604020202020204" pitchFamily="34" charset="0"/>
              </a:rPr>
              <a:t>Wie Parkdaten zur nachhaltigen Mobilität beitragen</a:t>
            </a:r>
          </a:p>
          <a:p>
            <a:pPr>
              <a:tabLst>
                <a:tab pos="1524000" algn="l"/>
              </a:tabLst>
            </a:pPr>
            <a:r>
              <a:rPr lang="de-CH" b="1" dirty="0">
                <a:latin typeface="Arial" panose="020B0604020202020204" pitchFamily="34" charset="0"/>
                <a:cs typeface="Arial" panose="020B0604020202020204" pitchFamily="34" charset="0"/>
              </a:rPr>
              <a:t>	Kau Abele</a:t>
            </a:r>
            <a:br>
              <a:rPr lang="de-CH" b="1" dirty="0">
                <a:latin typeface="Arial" panose="020B0604020202020204" pitchFamily="34" charset="0"/>
                <a:cs typeface="Arial" panose="020B0604020202020204" pitchFamily="34" charset="0"/>
              </a:rPr>
            </a:br>
            <a:r>
              <a:rPr lang="de-CH" b="1" dirty="0">
                <a:latin typeface="Arial" panose="020B0604020202020204" pitchFamily="34" charset="0"/>
                <a:cs typeface="Arial" panose="020B0604020202020204" pitchFamily="34" charset="0"/>
              </a:rPr>
              <a:t>	Smart City System </a:t>
            </a:r>
          </a:p>
        </p:txBody>
      </p:sp>
    </p:spTree>
    <p:extLst>
      <p:ext uri="{BB962C8B-B14F-4D97-AF65-F5344CB8AC3E}">
        <p14:creationId xmlns:p14="http://schemas.microsoft.com/office/powerpoint/2010/main" val="2929414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358" b="-9358"/>
            </a:stretch>
          </a:blipFill>
        </p:spPr>
        <p:txBody>
          <a:bodyPr/>
          <a:lstStyle/>
          <a:p>
            <a:endParaRPr lang="de-DE" sz="1200"/>
          </a:p>
        </p:txBody>
      </p:sp>
      <p:sp>
        <p:nvSpPr>
          <p:cNvPr id="3" name="TextBox 3"/>
          <p:cNvSpPr txBox="1"/>
          <p:nvPr/>
        </p:nvSpPr>
        <p:spPr>
          <a:xfrm>
            <a:off x="9739142" y="6321545"/>
            <a:ext cx="2229315" cy="453266"/>
          </a:xfrm>
          <a:prstGeom prst="rect">
            <a:avLst/>
          </a:prstGeom>
        </p:spPr>
        <p:txBody>
          <a:bodyPr lIns="0" tIns="0" rIns="0" bIns="0" rtlCol="0" anchor="t">
            <a:spAutoFit/>
          </a:bodyPr>
          <a:lstStyle/>
          <a:p>
            <a:pPr algn="r">
              <a:lnSpc>
                <a:spcPts val="865"/>
              </a:lnSpc>
            </a:pPr>
            <a:r>
              <a:rPr lang="en-US" sz="618" dirty="0">
                <a:solidFill>
                  <a:srgbClr val="FFFFFF"/>
                </a:solidFill>
                <a:latin typeface="Open Sans"/>
              </a:rPr>
              <a:t> </a:t>
            </a:r>
            <a:r>
              <a:rPr lang="en-US" sz="618" dirty="0" err="1">
                <a:solidFill>
                  <a:srgbClr val="FFFFFF"/>
                </a:solidFill>
                <a:latin typeface="Open Sans"/>
              </a:rPr>
              <a:t>pbs.org</a:t>
            </a:r>
            <a:r>
              <a:rPr lang="en-US" sz="618" dirty="0">
                <a:solidFill>
                  <a:srgbClr val="FFFFFF"/>
                </a:solidFill>
                <a:latin typeface="Open Sans"/>
              </a:rPr>
              <a:t>/</a:t>
            </a:r>
            <a:r>
              <a:rPr lang="en-US" sz="618" dirty="0" err="1">
                <a:solidFill>
                  <a:srgbClr val="FFFFFF"/>
                </a:solidFill>
                <a:latin typeface="Open Sans"/>
              </a:rPr>
              <a:t>americanexperience</a:t>
            </a:r>
            <a:endParaRPr lang="en-US" sz="618" dirty="0">
              <a:solidFill>
                <a:srgbClr val="FFFFFF"/>
              </a:solidFill>
              <a:latin typeface="Open Sans"/>
            </a:endParaRPr>
          </a:p>
          <a:p>
            <a:pPr algn="r">
              <a:lnSpc>
                <a:spcPts val="865"/>
              </a:lnSpc>
            </a:pPr>
            <a:r>
              <a:rPr lang="en-US" sz="618" dirty="0">
                <a:solidFill>
                  <a:srgbClr val="FFFFFF"/>
                </a:solidFill>
                <a:latin typeface="Open Sans"/>
              </a:rPr>
              <a:t> </a:t>
            </a:r>
            <a:r>
              <a:rPr lang="en-US" sz="618" u="sng" dirty="0">
                <a:solidFill>
                  <a:srgbClr val="FFFFFF"/>
                </a:solidFill>
                <a:latin typeface="Open Sans"/>
                <a:hlinkClick r:id="rId4" tooltip="https://www.flickr.com/photos/bluespringsfordparts/14492600447"/>
              </a:rPr>
              <a:t>Flickr</a:t>
            </a:r>
            <a:r>
              <a:rPr lang="en-US" sz="618" dirty="0">
                <a:solidFill>
                  <a:srgbClr val="FFFFFF"/>
                </a:solidFill>
                <a:latin typeface="Open Sans"/>
              </a:rPr>
              <a:t> | </a:t>
            </a:r>
            <a:r>
              <a:rPr lang="en-US" sz="618" u="sng" dirty="0">
                <a:solidFill>
                  <a:srgbClr val="FFFFFF"/>
                </a:solidFill>
                <a:latin typeface="Open Sans"/>
                <a:hlinkClick r:id="rId5" tooltip="https://creativecommons.org/licenses/by/2.0/"/>
              </a:rPr>
              <a:t>License details</a:t>
            </a:r>
          </a:p>
          <a:p>
            <a:pPr algn="r">
              <a:lnSpc>
                <a:spcPts val="865"/>
              </a:lnSpc>
            </a:pPr>
            <a:r>
              <a:rPr lang="en-US" sz="618" dirty="0">
                <a:solidFill>
                  <a:srgbClr val="FFFFFF"/>
                </a:solidFill>
                <a:latin typeface="Open Sans"/>
              </a:rPr>
              <a:t>Creator: Kyle Harris </a:t>
            </a:r>
          </a:p>
          <a:p>
            <a:pPr algn="r">
              <a:lnSpc>
                <a:spcPts val="865"/>
              </a:lnSpc>
            </a:pPr>
            <a:endParaRPr lang="en-US" sz="618" dirty="0">
              <a:solidFill>
                <a:srgbClr val="FFFFFF"/>
              </a:solidFill>
              <a:latin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310F1A8D-095D-4D42-5E8E-1FD36780A302}"/>
              </a:ext>
            </a:extLst>
          </p:cNvPr>
          <p:cNvSpPr/>
          <p:nvPr/>
        </p:nvSpPr>
        <p:spPr>
          <a:xfrm>
            <a:off x="0" y="0"/>
            <a:ext cx="12192000" cy="6858000"/>
          </a:xfrm>
          <a:prstGeom prst="rect">
            <a:avLst/>
          </a:prstGeom>
          <a:solidFill>
            <a:srgbClr val="09466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9B0F2F5F-334E-DB31-3856-129DB1BAAC78}"/>
              </a:ext>
            </a:extLst>
          </p:cNvPr>
          <p:cNvSpPr>
            <a:spLocks noGrp="1"/>
          </p:cNvSpPr>
          <p:nvPr>
            <p:ph type="title"/>
          </p:nvPr>
        </p:nvSpPr>
        <p:spPr/>
        <p:txBody>
          <a:bodyPr/>
          <a:lstStyle/>
          <a:p>
            <a:r>
              <a:rPr lang="de-DE" dirty="0" err="1">
                <a:solidFill>
                  <a:schemeClr val="bg1"/>
                </a:solidFill>
                <a:latin typeface="Open Sans" pitchFamily="2" charset="0"/>
                <a:ea typeface="Open Sans" pitchFamily="2" charset="0"/>
                <a:cs typeface="Open Sans" pitchFamily="2" charset="0"/>
              </a:rPr>
              <a:t>Reaching</a:t>
            </a:r>
            <a:r>
              <a:rPr lang="de-DE" dirty="0">
                <a:solidFill>
                  <a:schemeClr val="bg1"/>
                </a:solidFill>
                <a:latin typeface="Open Sans" pitchFamily="2" charset="0"/>
                <a:ea typeface="Open Sans" pitchFamily="2" charset="0"/>
                <a:cs typeface="Open Sans" pitchFamily="2" charset="0"/>
              </a:rPr>
              <a:t> </a:t>
            </a:r>
            <a:r>
              <a:rPr lang="de-DE" dirty="0" err="1">
                <a:solidFill>
                  <a:schemeClr val="bg1"/>
                </a:solidFill>
                <a:latin typeface="Open Sans" pitchFamily="2" charset="0"/>
                <a:ea typeface="Open Sans" pitchFamily="2" charset="0"/>
                <a:cs typeface="Open Sans" pitchFamily="2" charset="0"/>
              </a:rPr>
              <a:t>the</a:t>
            </a:r>
            <a:r>
              <a:rPr lang="de-DE" dirty="0">
                <a:solidFill>
                  <a:schemeClr val="bg1"/>
                </a:solidFill>
                <a:latin typeface="Open Sans" pitchFamily="2" charset="0"/>
                <a:ea typeface="Open Sans" pitchFamily="2" charset="0"/>
                <a:cs typeface="Open Sans" pitchFamily="2" charset="0"/>
              </a:rPr>
              <a:t> Limit </a:t>
            </a:r>
          </a:p>
        </p:txBody>
      </p:sp>
      <p:sp>
        <p:nvSpPr>
          <p:cNvPr id="10" name="Freeform 2">
            <a:extLst>
              <a:ext uri="{FF2B5EF4-FFF2-40B4-BE49-F238E27FC236}">
                <a16:creationId xmlns:a16="http://schemas.microsoft.com/office/drawing/2014/main" id="{F94A6B76-2832-5EBA-DD1B-03BC3FD48B83}"/>
              </a:ext>
            </a:extLst>
          </p:cNvPr>
          <p:cNvSpPr/>
          <p:nvPr/>
        </p:nvSpPr>
        <p:spPr>
          <a:xfrm rot="-899999">
            <a:off x="117200" y="1912821"/>
            <a:ext cx="3344701" cy="3344701"/>
          </a:xfrm>
          <a:custGeom>
            <a:avLst/>
            <a:gdLst/>
            <a:ahLst/>
            <a:cxnLst/>
            <a:rect l="l" t="t" r="r" b="b"/>
            <a:pathLst>
              <a:path w="9808535" h="9808535">
                <a:moveTo>
                  <a:pt x="0" y="0"/>
                </a:moveTo>
                <a:lnTo>
                  <a:pt x="9808534" y="0"/>
                </a:lnTo>
                <a:lnTo>
                  <a:pt x="9808534" y="9808535"/>
                </a:lnTo>
                <a:lnTo>
                  <a:pt x="0" y="980853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dirty="0"/>
          </a:p>
        </p:txBody>
      </p:sp>
      <p:sp>
        <p:nvSpPr>
          <p:cNvPr id="11" name="Freeform 2">
            <a:extLst>
              <a:ext uri="{FF2B5EF4-FFF2-40B4-BE49-F238E27FC236}">
                <a16:creationId xmlns:a16="http://schemas.microsoft.com/office/drawing/2014/main" id="{44447B83-0667-2A95-55C7-FAFE0DC6D9D4}"/>
              </a:ext>
            </a:extLst>
          </p:cNvPr>
          <p:cNvSpPr/>
          <p:nvPr/>
        </p:nvSpPr>
        <p:spPr>
          <a:xfrm rot="-899999">
            <a:off x="8425826" y="1619881"/>
            <a:ext cx="3618236" cy="3618236"/>
          </a:xfrm>
          <a:custGeom>
            <a:avLst/>
            <a:gdLst/>
            <a:ahLst/>
            <a:cxnLst/>
            <a:rect l="l" t="t" r="r" b="b"/>
            <a:pathLst>
              <a:path w="9808535" h="9808535">
                <a:moveTo>
                  <a:pt x="0" y="0"/>
                </a:moveTo>
                <a:lnTo>
                  <a:pt x="9808534" y="0"/>
                </a:lnTo>
                <a:lnTo>
                  <a:pt x="9808534" y="9808535"/>
                </a:lnTo>
                <a:lnTo>
                  <a:pt x="0" y="980853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dirty="0"/>
          </a:p>
        </p:txBody>
      </p:sp>
      <p:sp>
        <p:nvSpPr>
          <p:cNvPr id="12" name="Freeform 2">
            <a:extLst>
              <a:ext uri="{FF2B5EF4-FFF2-40B4-BE49-F238E27FC236}">
                <a16:creationId xmlns:a16="http://schemas.microsoft.com/office/drawing/2014/main" id="{EEA930F8-A29D-A845-FA99-0EE2CF6A85E1}"/>
              </a:ext>
            </a:extLst>
          </p:cNvPr>
          <p:cNvSpPr/>
          <p:nvPr/>
        </p:nvSpPr>
        <p:spPr>
          <a:xfrm rot="-899999">
            <a:off x="4353362" y="3651808"/>
            <a:ext cx="3618236" cy="3618236"/>
          </a:xfrm>
          <a:custGeom>
            <a:avLst/>
            <a:gdLst/>
            <a:ahLst/>
            <a:cxnLst/>
            <a:rect l="l" t="t" r="r" b="b"/>
            <a:pathLst>
              <a:path w="9808535" h="9808535">
                <a:moveTo>
                  <a:pt x="0" y="0"/>
                </a:moveTo>
                <a:lnTo>
                  <a:pt x="9808534" y="0"/>
                </a:lnTo>
                <a:lnTo>
                  <a:pt x="9808534" y="9808535"/>
                </a:lnTo>
                <a:lnTo>
                  <a:pt x="0" y="980853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dirty="0"/>
          </a:p>
        </p:txBody>
      </p:sp>
      <p:pic>
        <p:nvPicPr>
          <p:cNvPr id="5" name="Grafik 4">
            <a:extLst>
              <a:ext uri="{FF2B5EF4-FFF2-40B4-BE49-F238E27FC236}">
                <a16:creationId xmlns:a16="http://schemas.microsoft.com/office/drawing/2014/main" id="{65B4823A-E616-5A02-2E0E-FA36F2A2A410}"/>
              </a:ext>
            </a:extLst>
          </p:cNvPr>
          <p:cNvPicPr>
            <a:picLocks noChangeAspect="1"/>
          </p:cNvPicPr>
          <p:nvPr/>
        </p:nvPicPr>
        <p:blipFill>
          <a:blip r:embed="rId4"/>
          <a:stretch>
            <a:fillRect/>
          </a:stretch>
        </p:blipFill>
        <p:spPr>
          <a:xfrm>
            <a:off x="2193703" y="1817704"/>
            <a:ext cx="7804594" cy="4532668"/>
          </a:xfrm>
          <a:prstGeom prst="roundRect">
            <a:avLst>
              <a:gd name="adj" fmla="val 1817"/>
            </a:avLst>
          </a:prstGeom>
        </p:spPr>
      </p:pic>
      <p:sp>
        <p:nvSpPr>
          <p:cNvPr id="7" name="Freeform 7">
            <a:extLst>
              <a:ext uri="{FF2B5EF4-FFF2-40B4-BE49-F238E27FC236}">
                <a16:creationId xmlns:a16="http://schemas.microsoft.com/office/drawing/2014/main" id="{7460AA24-BD77-CDB5-51C9-2445739453D6}"/>
              </a:ext>
            </a:extLst>
          </p:cNvPr>
          <p:cNvSpPr/>
          <p:nvPr/>
        </p:nvSpPr>
        <p:spPr>
          <a:xfrm>
            <a:off x="11189494" y="5934023"/>
            <a:ext cx="633413" cy="615203"/>
          </a:xfrm>
          <a:custGeom>
            <a:avLst/>
            <a:gdLst/>
            <a:ahLst/>
            <a:cxnLst/>
            <a:rect l="l" t="t" r="r" b="b"/>
            <a:pathLst>
              <a:path w="950120" h="922804">
                <a:moveTo>
                  <a:pt x="0" y="0"/>
                </a:moveTo>
                <a:lnTo>
                  <a:pt x="950120" y="0"/>
                </a:lnTo>
                <a:lnTo>
                  <a:pt x="950120" y="922804"/>
                </a:lnTo>
                <a:lnTo>
                  <a:pt x="0" y="922804"/>
                </a:lnTo>
                <a:lnTo>
                  <a:pt x="0" y="0"/>
                </a:lnTo>
                <a:close/>
              </a:path>
            </a:pathLst>
          </a:custGeom>
          <a:blipFill>
            <a:blip r:embed="rId5"/>
            <a:stretch>
              <a:fillRect/>
            </a:stretch>
          </a:blipFill>
        </p:spPr>
        <p:txBody>
          <a:bodyPr/>
          <a:lstStyle/>
          <a:p>
            <a:endParaRPr lang="de-DE" sz="1200" dirty="0"/>
          </a:p>
        </p:txBody>
      </p:sp>
    </p:spTree>
    <p:extLst>
      <p:ext uri="{BB962C8B-B14F-4D97-AF65-F5344CB8AC3E}">
        <p14:creationId xmlns:p14="http://schemas.microsoft.com/office/powerpoint/2010/main" val="412283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hteck 22">
            <a:extLst>
              <a:ext uri="{FF2B5EF4-FFF2-40B4-BE49-F238E27FC236}">
                <a16:creationId xmlns:a16="http://schemas.microsoft.com/office/drawing/2014/main" id="{4455848A-6ED7-ECB2-F49F-0C4C432D161C}"/>
              </a:ext>
            </a:extLst>
          </p:cNvPr>
          <p:cNvSpPr/>
          <p:nvPr/>
        </p:nvSpPr>
        <p:spPr>
          <a:xfrm>
            <a:off x="0" y="0"/>
            <a:ext cx="12192000" cy="6858000"/>
          </a:xfrm>
          <a:prstGeom prst="rect">
            <a:avLst/>
          </a:prstGeom>
          <a:solidFill>
            <a:srgbClr val="09466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Freeform 2"/>
          <p:cNvSpPr/>
          <p:nvPr/>
        </p:nvSpPr>
        <p:spPr>
          <a:xfrm>
            <a:off x="11189494" y="5934023"/>
            <a:ext cx="633413" cy="615203"/>
          </a:xfrm>
          <a:custGeom>
            <a:avLst/>
            <a:gdLst/>
            <a:ahLst/>
            <a:cxnLst/>
            <a:rect l="l" t="t" r="r" b="b"/>
            <a:pathLst>
              <a:path w="950120" h="922804">
                <a:moveTo>
                  <a:pt x="0" y="0"/>
                </a:moveTo>
                <a:lnTo>
                  <a:pt x="950120" y="0"/>
                </a:lnTo>
                <a:lnTo>
                  <a:pt x="950120" y="922804"/>
                </a:lnTo>
                <a:lnTo>
                  <a:pt x="0" y="922804"/>
                </a:lnTo>
                <a:lnTo>
                  <a:pt x="0" y="0"/>
                </a:lnTo>
                <a:close/>
              </a:path>
            </a:pathLst>
          </a:custGeom>
          <a:blipFill>
            <a:blip r:embed="rId3"/>
            <a:stretch>
              <a:fillRect/>
            </a:stretch>
          </a:blipFill>
        </p:spPr>
        <p:txBody>
          <a:bodyPr/>
          <a:lstStyle/>
          <a:p>
            <a:endParaRPr lang="de-DE" sz="1200"/>
          </a:p>
        </p:txBody>
      </p:sp>
      <p:sp>
        <p:nvSpPr>
          <p:cNvPr id="7" name="Freeform 7"/>
          <p:cNvSpPr/>
          <p:nvPr/>
        </p:nvSpPr>
        <p:spPr>
          <a:xfrm>
            <a:off x="11189494" y="5934023"/>
            <a:ext cx="633413" cy="615203"/>
          </a:xfrm>
          <a:custGeom>
            <a:avLst/>
            <a:gdLst/>
            <a:ahLst/>
            <a:cxnLst/>
            <a:rect l="l" t="t" r="r" b="b"/>
            <a:pathLst>
              <a:path w="950120" h="922804">
                <a:moveTo>
                  <a:pt x="0" y="0"/>
                </a:moveTo>
                <a:lnTo>
                  <a:pt x="950120" y="0"/>
                </a:lnTo>
                <a:lnTo>
                  <a:pt x="950120" y="922804"/>
                </a:lnTo>
                <a:lnTo>
                  <a:pt x="0" y="922804"/>
                </a:lnTo>
                <a:lnTo>
                  <a:pt x="0" y="0"/>
                </a:lnTo>
                <a:close/>
              </a:path>
            </a:pathLst>
          </a:custGeom>
          <a:blipFill>
            <a:blip r:embed="rId3"/>
            <a:stretch>
              <a:fillRect/>
            </a:stretch>
          </a:blipFill>
        </p:spPr>
        <p:txBody>
          <a:bodyPr/>
          <a:lstStyle/>
          <a:p>
            <a:endParaRPr lang="de-DE" sz="1200" dirty="0"/>
          </a:p>
        </p:txBody>
      </p:sp>
      <p:sp>
        <p:nvSpPr>
          <p:cNvPr id="24" name="Freeform 3">
            <a:extLst>
              <a:ext uri="{FF2B5EF4-FFF2-40B4-BE49-F238E27FC236}">
                <a16:creationId xmlns:a16="http://schemas.microsoft.com/office/drawing/2014/main" id="{D321A6AA-9039-FB77-DE01-70E7F70AD629}"/>
              </a:ext>
            </a:extLst>
          </p:cNvPr>
          <p:cNvSpPr/>
          <p:nvPr/>
        </p:nvSpPr>
        <p:spPr>
          <a:xfrm>
            <a:off x="1296528" y="342613"/>
            <a:ext cx="8923682" cy="6146186"/>
          </a:xfrm>
          <a:custGeom>
            <a:avLst/>
            <a:gdLst/>
            <a:ahLst/>
            <a:cxnLst/>
            <a:rect l="l" t="t" r="r" b="b"/>
            <a:pathLst>
              <a:path w="13988347" h="9634474">
                <a:moveTo>
                  <a:pt x="0" y="0"/>
                </a:moveTo>
                <a:lnTo>
                  <a:pt x="13988347" y="0"/>
                </a:lnTo>
                <a:lnTo>
                  <a:pt x="13988347" y="9634473"/>
                </a:lnTo>
                <a:lnTo>
                  <a:pt x="0" y="963447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dirty="0"/>
          </a:p>
        </p:txBody>
      </p:sp>
      <p:sp>
        <p:nvSpPr>
          <p:cNvPr id="25" name="Freeform 21">
            <a:extLst>
              <a:ext uri="{FF2B5EF4-FFF2-40B4-BE49-F238E27FC236}">
                <a16:creationId xmlns:a16="http://schemas.microsoft.com/office/drawing/2014/main" id="{0C705702-ACCD-D839-773B-75F8489894DD}"/>
              </a:ext>
            </a:extLst>
          </p:cNvPr>
          <p:cNvSpPr/>
          <p:nvPr/>
        </p:nvSpPr>
        <p:spPr>
          <a:xfrm>
            <a:off x="775987" y="1177711"/>
            <a:ext cx="2452967" cy="2562436"/>
          </a:xfrm>
          <a:custGeom>
            <a:avLst/>
            <a:gdLst/>
            <a:ahLst/>
            <a:cxnLst/>
            <a:rect l="l" t="t" r="r" b="b"/>
            <a:pathLst>
              <a:path w="3340801" h="3340801">
                <a:moveTo>
                  <a:pt x="0" y="0"/>
                </a:moveTo>
                <a:lnTo>
                  <a:pt x="3340801" y="0"/>
                </a:lnTo>
                <a:lnTo>
                  <a:pt x="3340801" y="3340801"/>
                </a:lnTo>
                <a:lnTo>
                  <a:pt x="0" y="3340801"/>
                </a:lnTo>
                <a:lnTo>
                  <a:pt x="0" y="0"/>
                </a:lnTo>
                <a:close/>
              </a:path>
            </a:pathLst>
          </a:custGeom>
          <a:blipFill>
            <a:blip r:embed="rId6"/>
            <a:stretch>
              <a:fillRect/>
            </a:stretch>
          </a:blipFill>
        </p:spPr>
        <p:txBody>
          <a:bodyPr/>
          <a:lstStyle/>
          <a:p>
            <a:endParaRPr lang="de-DE"/>
          </a:p>
        </p:txBody>
      </p:sp>
      <p:sp>
        <p:nvSpPr>
          <p:cNvPr id="28" name="Freeform 20">
            <a:extLst>
              <a:ext uri="{FF2B5EF4-FFF2-40B4-BE49-F238E27FC236}">
                <a16:creationId xmlns:a16="http://schemas.microsoft.com/office/drawing/2014/main" id="{1D54389B-C9E9-FCFD-0A9C-00BD5EB98613}"/>
              </a:ext>
            </a:extLst>
          </p:cNvPr>
          <p:cNvSpPr/>
          <p:nvPr/>
        </p:nvSpPr>
        <p:spPr>
          <a:xfrm>
            <a:off x="4811137" y="687969"/>
            <a:ext cx="1284863" cy="1713150"/>
          </a:xfrm>
          <a:custGeom>
            <a:avLst/>
            <a:gdLst/>
            <a:ahLst/>
            <a:cxnLst/>
            <a:rect l="l" t="t" r="r" b="b"/>
            <a:pathLst>
              <a:path w="1616209" h="2154945">
                <a:moveTo>
                  <a:pt x="0" y="0"/>
                </a:moveTo>
                <a:lnTo>
                  <a:pt x="1616208" y="0"/>
                </a:lnTo>
                <a:lnTo>
                  <a:pt x="1616208" y="2154945"/>
                </a:lnTo>
                <a:lnTo>
                  <a:pt x="0" y="2154945"/>
                </a:lnTo>
                <a:lnTo>
                  <a:pt x="0" y="0"/>
                </a:lnTo>
                <a:close/>
              </a:path>
            </a:pathLst>
          </a:custGeom>
          <a:blipFill>
            <a:blip r:embed="rId7"/>
            <a:stretch>
              <a:fillRect/>
            </a:stretch>
          </a:blipFill>
        </p:spPr>
        <p:txBody>
          <a:bodyPr/>
          <a:lstStyle/>
          <a:p>
            <a:endParaRPr lang="de-DE" dirty="0"/>
          </a:p>
        </p:txBody>
      </p:sp>
      <p:sp>
        <p:nvSpPr>
          <p:cNvPr id="30" name="Freeform 10">
            <a:extLst>
              <a:ext uri="{FF2B5EF4-FFF2-40B4-BE49-F238E27FC236}">
                <a16:creationId xmlns:a16="http://schemas.microsoft.com/office/drawing/2014/main" id="{30C3225A-50D7-F06F-8139-B9FEC54E97EC}"/>
              </a:ext>
            </a:extLst>
          </p:cNvPr>
          <p:cNvSpPr/>
          <p:nvPr/>
        </p:nvSpPr>
        <p:spPr>
          <a:xfrm>
            <a:off x="8005183" y="1611418"/>
            <a:ext cx="949969" cy="1939780"/>
          </a:xfrm>
          <a:custGeom>
            <a:avLst/>
            <a:gdLst/>
            <a:ahLst/>
            <a:cxnLst/>
            <a:rect l="l" t="t" r="r" b="b"/>
            <a:pathLst>
              <a:path w="2513330" h="5132070">
                <a:moveTo>
                  <a:pt x="2159000" y="0"/>
                </a:moveTo>
                <a:lnTo>
                  <a:pt x="354330" y="0"/>
                </a:lnTo>
                <a:cubicBezTo>
                  <a:pt x="158750" y="0"/>
                  <a:pt x="0" y="158750"/>
                  <a:pt x="0" y="354330"/>
                </a:cubicBezTo>
                <a:lnTo>
                  <a:pt x="0" y="4777740"/>
                </a:lnTo>
                <a:cubicBezTo>
                  <a:pt x="0" y="4973320"/>
                  <a:pt x="158750" y="5132070"/>
                  <a:pt x="354330" y="5132070"/>
                </a:cubicBezTo>
                <a:lnTo>
                  <a:pt x="2159000" y="5132070"/>
                </a:lnTo>
                <a:cubicBezTo>
                  <a:pt x="2354580" y="5132070"/>
                  <a:pt x="2513330" y="4973320"/>
                  <a:pt x="2513330" y="4777740"/>
                </a:cubicBezTo>
                <a:lnTo>
                  <a:pt x="2513330" y="354330"/>
                </a:lnTo>
                <a:cubicBezTo>
                  <a:pt x="2513330" y="158750"/>
                  <a:pt x="2354580" y="0"/>
                  <a:pt x="2159000" y="0"/>
                </a:cubicBezTo>
                <a:close/>
                <a:moveTo>
                  <a:pt x="1558290" y="162560"/>
                </a:moveTo>
                <a:cubicBezTo>
                  <a:pt x="1576070" y="162560"/>
                  <a:pt x="1590040" y="176530"/>
                  <a:pt x="1590040" y="194310"/>
                </a:cubicBezTo>
                <a:cubicBezTo>
                  <a:pt x="1590040" y="212090"/>
                  <a:pt x="1576070" y="226060"/>
                  <a:pt x="1558290" y="226060"/>
                </a:cubicBezTo>
                <a:cubicBezTo>
                  <a:pt x="1540510" y="226060"/>
                  <a:pt x="1526540" y="212090"/>
                  <a:pt x="1526540" y="194310"/>
                </a:cubicBezTo>
                <a:cubicBezTo>
                  <a:pt x="1526540" y="176530"/>
                  <a:pt x="1541780" y="162560"/>
                  <a:pt x="1558290" y="162560"/>
                </a:cubicBezTo>
                <a:close/>
                <a:moveTo>
                  <a:pt x="1089660" y="172720"/>
                </a:moveTo>
                <a:lnTo>
                  <a:pt x="1394460" y="172720"/>
                </a:lnTo>
                <a:cubicBezTo>
                  <a:pt x="1405890" y="172720"/>
                  <a:pt x="1416050" y="181610"/>
                  <a:pt x="1416050" y="194310"/>
                </a:cubicBezTo>
                <a:cubicBezTo>
                  <a:pt x="1416050" y="207010"/>
                  <a:pt x="1405890" y="215900"/>
                  <a:pt x="1394460" y="215900"/>
                </a:cubicBezTo>
                <a:lnTo>
                  <a:pt x="1089660" y="215900"/>
                </a:lnTo>
                <a:cubicBezTo>
                  <a:pt x="1078230" y="215900"/>
                  <a:pt x="1068070" y="207010"/>
                  <a:pt x="1068070" y="194310"/>
                </a:cubicBezTo>
                <a:cubicBezTo>
                  <a:pt x="1068070" y="181610"/>
                  <a:pt x="1078230" y="172720"/>
                  <a:pt x="1089660" y="172720"/>
                </a:cubicBezTo>
                <a:close/>
                <a:moveTo>
                  <a:pt x="2383790" y="4798060"/>
                </a:moveTo>
                <a:cubicBezTo>
                  <a:pt x="2383790" y="4913630"/>
                  <a:pt x="2289810" y="5007610"/>
                  <a:pt x="2174240" y="5007610"/>
                </a:cubicBezTo>
                <a:lnTo>
                  <a:pt x="341630" y="5007610"/>
                </a:lnTo>
                <a:cubicBezTo>
                  <a:pt x="226060" y="5007610"/>
                  <a:pt x="132080" y="4913630"/>
                  <a:pt x="132080" y="4798060"/>
                </a:cubicBezTo>
                <a:lnTo>
                  <a:pt x="132080" y="340360"/>
                </a:lnTo>
                <a:cubicBezTo>
                  <a:pt x="132080" y="224790"/>
                  <a:pt x="226060" y="130810"/>
                  <a:pt x="341630" y="130810"/>
                </a:cubicBezTo>
                <a:lnTo>
                  <a:pt x="614680" y="130810"/>
                </a:lnTo>
                <a:lnTo>
                  <a:pt x="614680" y="187960"/>
                </a:lnTo>
                <a:cubicBezTo>
                  <a:pt x="614680" y="252730"/>
                  <a:pt x="668020" y="306070"/>
                  <a:pt x="732790" y="306070"/>
                </a:cubicBezTo>
                <a:lnTo>
                  <a:pt x="1783080" y="306070"/>
                </a:lnTo>
                <a:cubicBezTo>
                  <a:pt x="1847850" y="306070"/>
                  <a:pt x="1901190" y="252730"/>
                  <a:pt x="1901190" y="187960"/>
                </a:cubicBezTo>
                <a:lnTo>
                  <a:pt x="1901190" y="130810"/>
                </a:lnTo>
                <a:lnTo>
                  <a:pt x="2172970" y="130810"/>
                </a:lnTo>
                <a:cubicBezTo>
                  <a:pt x="2288540" y="130810"/>
                  <a:pt x="2382520" y="224790"/>
                  <a:pt x="2382520" y="340360"/>
                </a:cubicBezTo>
                <a:lnTo>
                  <a:pt x="2382520" y="4798060"/>
                </a:lnTo>
                <a:close/>
              </a:path>
            </a:pathLst>
          </a:custGeom>
          <a:solidFill>
            <a:srgbClr val="000000"/>
          </a:solidFill>
        </p:spPr>
        <p:txBody>
          <a:bodyPr/>
          <a:lstStyle/>
          <a:p>
            <a:endParaRPr lang="de-DE"/>
          </a:p>
        </p:txBody>
      </p:sp>
      <p:sp>
        <p:nvSpPr>
          <p:cNvPr id="31" name="Freeform 11">
            <a:extLst>
              <a:ext uri="{FF2B5EF4-FFF2-40B4-BE49-F238E27FC236}">
                <a16:creationId xmlns:a16="http://schemas.microsoft.com/office/drawing/2014/main" id="{318B91AB-8765-C6A0-8631-A334684789F6}"/>
              </a:ext>
            </a:extLst>
          </p:cNvPr>
          <p:cNvSpPr/>
          <p:nvPr/>
        </p:nvSpPr>
        <p:spPr>
          <a:xfrm>
            <a:off x="8054625" y="1670065"/>
            <a:ext cx="851084" cy="1843296"/>
          </a:xfrm>
          <a:custGeom>
            <a:avLst/>
            <a:gdLst/>
            <a:ahLst/>
            <a:cxnLst/>
            <a:rect l="l" t="t" r="r" b="b"/>
            <a:pathLst>
              <a:path w="2251710" h="4876800">
                <a:moveTo>
                  <a:pt x="2040890" y="0"/>
                </a:moveTo>
                <a:lnTo>
                  <a:pt x="1769110" y="0"/>
                </a:lnTo>
                <a:lnTo>
                  <a:pt x="1769110" y="57150"/>
                </a:lnTo>
                <a:cubicBezTo>
                  <a:pt x="1769110" y="121920"/>
                  <a:pt x="1715770" y="175260"/>
                  <a:pt x="1651000" y="175260"/>
                </a:cubicBezTo>
                <a:lnTo>
                  <a:pt x="601980" y="175260"/>
                </a:lnTo>
                <a:cubicBezTo>
                  <a:pt x="537210" y="175260"/>
                  <a:pt x="483870" y="121920"/>
                  <a:pt x="483870" y="57150"/>
                </a:cubicBezTo>
                <a:lnTo>
                  <a:pt x="483870" y="0"/>
                </a:lnTo>
                <a:lnTo>
                  <a:pt x="209550" y="0"/>
                </a:lnTo>
                <a:cubicBezTo>
                  <a:pt x="93980" y="0"/>
                  <a:pt x="0" y="93980"/>
                  <a:pt x="0" y="209550"/>
                </a:cubicBezTo>
                <a:lnTo>
                  <a:pt x="0" y="4667250"/>
                </a:lnTo>
                <a:cubicBezTo>
                  <a:pt x="0" y="4782820"/>
                  <a:pt x="93980" y="4876800"/>
                  <a:pt x="209550" y="4876800"/>
                </a:cubicBezTo>
                <a:lnTo>
                  <a:pt x="2040890" y="4876800"/>
                </a:lnTo>
                <a:cubicBezTo>
                  <a:pt x="2156460" y="4876800"/>
                  <a:pt x="2250440" y="4782820"/>
                  <a:pt x="2250440" y="4667250"/>
                </a:cubicBezTo>
                <a:lnTo>
                  <a:pt x="2250440" y="209550"/>
                </a:lnTo>
                <a:cubicBezTo>
                  <a:pt x="2251710" y="93980"/>
                  <a:pt x="2157730" y="0"/>
                  <a:pt x="2040890" y="0"/>
                </a:cubicBezTo>
                <a:close/>
              </a:path>
            </a:pathLst>
          </a:custGeom>
          <a:blipFill>
            <a:blip r:embed="rId8"/>
            <a:stretch>
              <a:fillRect t="-1273" b="-1273"/>
            </a:stretch>
          </a:blipFill>
        </p:spPr>
        <p:txBody>
          <a:bodyPr/>
          <a:lstStyle/>
          <a:p>
            <a:endParaRPr lang="de-DE"/>
          </a:p>
        </p:txBody>
      </p:sp>
      <p:sp>
        <p:nvSpPr>
          <p:cNvPr id="33" name="Freeform 8">
            <a:extLst>
              <a:ext uri="{FF2B5EF4-FFF2-40B4-BE49-F238E27FC236}">
                <a16:creationId xmlns:a16="http://schemas.microsoft.com/office/drawing/2014/main" id="{A7B3E66F-2957-AA0E-CFB5-C5EAEF1AF09A}"/>
              </a:ext>
            </a:extLst>
          </p:cNvPr>
          <p:cNvSpPr/>
          <p:nvPr/>
        </p:nvSpPr>
        <p:spPr>
          <a:xfrm>
            <a:off x="8480167" y="3913454"/>
            <a:ext cx="3275440" cy="1651368"/>
          </a:xfrm>
          <a:custGeom>
            <a:avLst/>
            <a:gdLst/>
            <a:ahLst/>
            <a:cxnLst/>
            <a:rect l="l" t="t" r="r" b="b"/>
            <a:pathLst>
              <a:path w="5336426" h="2690448">
                <a:moveTo>
                  <a:pt x="0" y="0"/>
                </a:moveTo>
                <a:lnTo>
                  <a:pt x="5336426" y="0"/>
                </a:lnTo>
                <a:lnTo>
                  <a:pt x="5336426" y="2690448"/>
                </a:lnTo>
                <a:lnTo>
                  <a:pt x="0" y="2690448"/>
                </a:lnTo>
                <a:lnTo>
                  <a:pt x="0" y="0"/>
                </a:lnTo>
                <a:close/>
              </a:path>
            </a:pathLst>
          </a:custGeom>
          <a:blipFill>
            <a:blip r:embed="rId9"/>
            <a:stretch>
              <a:fillRect/>
            </a:stretch>
          </a:blipFill>
        </p:spPr>
        <p:txBody>
          <a:bodyPr/>
          <a:lstStyle/>
          <a:p>
            <a:endParaRPr lang="de-DE"/>
          </a:p>
        </p:txBody>
      </p:sp>
      <p:sp>
        <p:nvSpPr>
          <p:cNvPr id="34" name="Freeform 19">
            <a:extLst>
              <a:ext uri="{FF2B5EF4-FFF2-40B4-BE49-F238E27FC236}">
                <a16:creationId xmlns:a16="http://schemas.microsoft.com/office/drawing/2014/main" id="{A9F7487B-C61A-799B-AA77-1EABB2208948}"/>
              </a:ext>
            </a:extLst>
          </p:cNvPr>
          <p:cNvSpPr/>
          <p:nvPr/>
        </p:nvSpPr>
        <p:spPr>
          <a:xfrm>
            <a:off x="5229600" y="2401119"/>
            <a:ext cx="1831683" cy="2562436"/>
          </a:xfrm>
          <a:custGeom>
            <a:avLst/>
            <a:gdLst/>
            <a:ahLst/>
            <a:cxnLst/>
            <a:rect l="l" t="t" r="r" b="b"/>
            <a:pathLst>
              <a:path w="2446666" h="3393612">
                <a:moveTo>
                  <a:pt x="0" y="0"/>
                </a:moveTo>
                <a:lnTo>
                  <a:pt x="2446666" y="0"/>
                </a:lnTo>
                <a:lnTo>
                  <a:pt x="2446666" y="3393612"/>
                </a:lnTo>
                <a:lnTo>
                  <a:pt x="0" y="3393612"/>
                </a:lnTo>
                <a:lnTo>
                  <a:pt x="0" y="0"/>
                </a:lnTo>
                <a:close/>
              </a:path>
            </a:pathLst>
          </a:custGeom>
          <a:blipFill>
            <a:blip r:embed="rId10"/>
            <a:stretch>
              <a:fillRect l="-38636" t="-8356" b="-16713"/>
            </a:stretch>
          </a:blipFill>
        </p:spPr>
        <p:txBody>
          <a:bodyPr/>
          <a:lstStyle/>
          <a:p>
            <a:endParaRPr lang="de-DE"/>
          </a:p>
        </p:txBody>
      </p:sp>
      <p:sp>
        <p:nvSpPr>
          <p:cNvPr id="35" name="Freeform 22">
            <a:extLst>
              <a:ext uri="{FF2B5EF4-FFF2-40B4-BE49-F238E27FC236}">
                <a16:creationId xmlns:a16="http://schemas.microsoft.com/office/drawing/2014/main" id="{E35C5F0C-BB4E-F1C5-8E31-C10D92ED2B78}"/>
              </a:ext>
            </a:extLst>
          </p:cNvPr>
          <p:cNvSpPr/>
          <p:nvPr/>
        </p:nvSpPr>
        <p:spPr>
          <a:xfrm>
            <a:off x="3900709" y="3185932"/>
            <a:ext cx="1344488" cy="2234595"/>
          </a:xfrm>
          <a:custGeom>
            <a:avLst/>
            <a:gdLst/>
            <a:ahLst/>
            <a:cxnLst/>
            <a:rect l="l" t="t" r="r" b="b"/>
            <a:pathLst>
              <a:path w="1970032" h="3274276">
                <a:moveTo>
                  <a:pt x="0" y="0"/>
                </a:moveTo>
                <a:lnTo>
                  <a:pt x="1970032" y="0"/>
                </a:lnTo>
                <a:lnTo>
                  <a:pt x="1970032" y="3274276"/>
                </a:lnTo>
                <a:lnTo>
                  <a:pt x="0" y="3274276"/>
                </a:lnTo>
                <a:lnTo>
                  <a:pt x="0" y="0"/>
                </a:lnTo>
                <a:close/>
              </a:path>
            </a:pathLst>
          </a:custGeom>
          <a:blipFill>
            <a:blip r:embed="rId11"/>
            <a:stretch>
              <a:fillRect b="-56447"/>
            </a:stretch>
          </a:blipFill>
        </p:spPr>
        <p:txBody>
          <a:bodyPr/>
          <a:lstStyle/>
          <a:p>
            <a:endParaRPr lang="de-DE"/>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Inhaltsplatzhalter 6" descr="Ein Bild, das Text enthält.&#10;&#10;Automatisch generierte Beschreibung">
            <a:extLst>
              <a:ext uri="{FF2B5EF4-FFF2-40B4-BE49-F238E27FC236}">
                <a16:creationId xmlns:a16="http://schemas.microsoft.com/office/drawing/2014/main" id="{5B932877-CE1F-C083-114D-B6E2D42DEEA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5746"/>
          <a:stretch/>
        </p:blipFill>
        <p:spPr>
          <a:xfrm>
            <a:off x="20" y="1282"/>
            <a:ext cx="12191980" cy="6856718"/>
          </a:xfrm>
          <a:prstGeom prst="rect">
            <a:avLst/>
          </a:prstGeom>
        </p:spPr>
      </p:pic>
      <p:sp>
        <p:nvSpPr>
          <p:cNvPr id="5" name="Foliennummernplatzhalter 4">
            <a:extLst>
              <a:ext uri="{FF2B5EF4-FFF2-40B4-BE49-F238E27FC236}">
                <a16:creationId xmlns:a16="http://schemas.microsoft.com/office/drawing/2014/main" id="{D8486715-696E-D8F6-B2FB-4152B04189EF}"/>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66F44B15-2BDA-4ED6-A1DB-76A7F3C78878}" type="slidenum">
              <a:rPr lang="en-US" sz="1200">
                <a:solidFill>
                  <a:srgbClr val="FFFFFF"/>
                </a:solidFill>
                <a:latin typeface="+mn-lt"/>
              </a:rPr>
              <a:pPr>
                <a:spcAft>
                  <a:spcPts val="600"/>
                </a:spcAft>
              </a:pPr>
              <a:t>5</a:t>
            </a:fld>
            <a:endParaRPr lang="en-US" sz="1200">
              <a:solidFill>
                <a:srgbClr val="FFFFFF"/>
              </a:solidFill>
              <a:latin typeface="+mn-lt"/>
            </a:endParaRPr>
          </a:p>
        </p:txBody>
      </p:sp>
      <p:sp>
        <p:nvSpPr>
          <p:cNvPr id="11" name="Textfeld 10">
            <a:extLst>
              <a:ext uri="{FF2B5EF4-FFF2-40B4-BE49-F238E27FC236}">
                <a16:creationId xmlns:a16="http://schemas.microsoft.com/office/drawing/2014/main" id="{23517C4F-D546-3F88-D739-CAB7B62BF03B}"/>
              </a:ext>
            </a:extLst>
          </p:cNvPr>
          <p:cNvSpPr txBox="1"/>
          <p:nvPr/>
        </p:nvSpPr>
        <p:spPr>
          <a:xfrm>
            <a:off x="6994965" y="1375965"/>
            <a:ext cx="4705201" cy="461665"/>
          </a:xfrm>
          <a:prstGeom prst="rect">
            <a:avLst/>
          </a:prstGeom>
          <a:noFill/>
        </p:spPr>
        <p:txBody>
          <a:bodyPr wrap="square" rtlCol="0">
            <a:spAutoFit/>
          </a:bodyPr>
          <a:lstStyle/>
          <a:p>
            <a:pPr algn="ctr"/>
            <a:r>
              <a:rPr lang="de-CH" sz="2400" b="1" dirty="0">
                <a:latin typeface="Arial" panose="020B0604020202020204" pitchFamily="34" charset="0"/>
                <a:cs typeface="Arial" panose="020B0604020202020204" pitchFamily="34" charset="0"/>
              </a:rPr>
              <a:t>www.sustainability-days.ch</a:t>
            </a:r>
          </a:p>
        </p:txBody>
      </p:sp>
      <p:pic>
        <p:nvPicPr>
          <p:cNvPr id="3" name="Grafik 2" descr="Ein Bild, das Screenshot, Grafiken, Schrift, Grafikdesign enthält.&#10;&#10;Automatisch generierte Beschreibung">
            <a:extLst>
              <a:ext uri="{FF2B5EF4-FFF2-40B4-BE49-F238E27FC236}">
                <a16:creationId xmlns:a16="http://schemas.microsoft.com/office/drawing/2014/main" id="{13ABB4E4-D44F-06B9-2935-326CABE6FD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557" y="185611"/>
            <a:ext cx="4319025" cy="1652019"/>
          </a:xfrm>
          <a:prstGeom prst="rect">
            <a:avLst/>
          </a:prstGeom>
        </p:spPr>
      </p:pic>
    </p:spTree>
    <p:extLst>
      <p:ext uri="{BB962C8B-B14F-4D97-AF65-F5344CB8AC3E}">
        <p14:creationId xmlns:p14="http://schemas.microsoft.com/office/powerpoint/2010/main" val="641076607"/>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2B9E2347CAA71641A50F5676BE2BDD35" ma:contentTypeVersion="14" ma:contentTypeDescription="Ein neues Dokument erstellen." ma:contentTypeScope="" ma:versionID="a97f23835bc307419afa2e4788f18747">
  <xsd:schema xmlns:xsd="http://www.w3.org/2001/XMLSchema" xmlns:xs="http://www.w3.org/2001/XMLSchema" xmlns:p="http://schemas.microsoft.com/office/2006/metadata/properties" xmlns:ns2="175274b3-2c81-4137-a87a-b19442d3a646" xmlns:ns3="7bcf2ccc-05c9-4586-9931-385c05587402" targetNamespace="http://schemas.microsoft.com/office/2006/metadata/properties" ma:root="true" ma:fieldsID="f349448f5352c49163d6b28d3346e16e" ns2:_="" ns3:_="">
    <xsd:import namespace="175274b3-2c81-4137-a87a-b19442d3a646"/>
    <xsd:import namespace="7bcf2ccc-05c9-4586-9931-385c0558740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5274b3-2c81-4137-a87a-b19442d3a6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Bildmarkierungen" ma:readOnly="false" ma:fieldId="{5cf76f15-5ced-4ddc-b409-7134ff3c332f}" ma:taxonomyMulti="true" ma:sspId="f0d3de78-2f40-42ec-baf7-3c2e25a04b47" ma:termSetId="09814cd3-568e-fe90-9814-8d621ff8fb84" ma:anchorId="fba54fb3-c3e1-fe81-a776-ca4b69148c4d" ma:open="true" ma:isKeyword="false">
      <xsd:complexType>
        <xsd:sequence>
          <xsd:element ref="pc:Terms" minOccurs="0" maxOccurs="1"/>
        </xsd:sequence>
      </xsd:complex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bcf2ccc-05c9-4586-9931-385c0558740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d7a2e162-13e8-4391-87ce-e0f3ae8f2b36}" ma:internalName="TaxCatchAll" ma:showField="CatchAllData" ma:web="7bcf2ccc-05c9-4586-9931-385c0558740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75274b3-2c81-4137-a87a-b19442d3a646">
      <Terms xmlns="http://schemas.microsoft.com/office/infopath/2007/PartnerControls"/>
    </lcf76f155ced4ddcb4097134ff3c332f>
    <TaxCatchAll xmlns="7bcf2ccc-05c9-4586-9931-385c05587402" xsi:nil="true"/>
  </documentManagement>
</p:properties>
</file>

<file path=customXml/itemProps1.xml><?xml version="1.0" encoding="utf-8"?>
<ds:datastoreItem xmlns:ds="http://schemas.openxmlformats.org/officeDocument/2006/customXml" ds:itemID="{EA491864-DBCA-4DC0-B374-529053AC65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5274b3-2c81-4137-a87a-b19442d3a646"/>
    <ds:schemaRef ds:uri="7bcf2ccc-05c9-4586-9931-385c055874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BD633DE-5802-4E72-8444-320AC7EB9926}">
  <ds:schemaRefs>
    <ds:schemaRef ds:uri="http://schemas.microsoft.com/sharepoint/v3/contenttype/forms"/>
  </ds:schemaRefs>
</ds:datastoreItem>
</file>

<file path=customXml/itemProps3.xml><?xml version="1.0" encoding="utf-8"?>
<ds:datastoreItem xmlns:ds="http://schemas.openxmlformats.org/officeDocument/2006/customXml" ds:itemID="{54DA25F9-ED15-4FB0-ABBB-4CEF0E5F42E7}">
  <ds:schemaRefs>
    <ds:schemaRef ds:uri="a821fd27-ee7f-4710-b1d4-de97fc306d1b"/>
    <ds:schemaRef ds:uri="d4107615-1ca2-4a69-b57d-60ca1628e281"/>
    <ds:schemaRef ds:uri="http://schemas.microsoft.com/office/2006/metadata/properties"/>
    <ds:schemaRef ds:uri="http://schemas.microsoft.com/office/infopath/2007/PartnerControls"/>
    <ds:schemaRef ds:uri="175274b3-2c81-4137-a87a-b19442d3a646"/>
    <ds:schemaRef ds:uri="7bcf2ccc-05c9-4586-9931-385c05587402"/>
  </ds:schemaRefs>
</ds:datastoreItem>
</file>

<file path=docProps/app.xml><?xml version="1.0" encoding="utf-8"?>
<Properties xmlns="http://schemas.openxmlformats.org/officeDocument/2006/extended-properties" xmlns:vt="http://schemas.openxmlformats.org/officeDocument/2006/docPropsVTypes">
  <TotalTime>0</TotalTime>
  <Words>123</Words>
  <Application>Microsoft Office PowerPoint</Application>
  <PresentationFormat>Breitbild</PresentationFormat>
  <Paragraphs>23</Paragraphs>
  <Slides>5</Slides>
  <Notes>2</Notes>
  <HiddenSlides>0</HiddenSlides>
  <MMClips>0</MMClips>
  <ScaleCrop>false</ScaleCrop>
  <HeadingPairs>
    <vt:vector size="6" baseType="variant">
      <vt:variant>
        <vt:lpstr>Verwendete Schriftarten</vt:lpstr>
      </vt:variant>
      <vt:variant>
        <vt:i4>6</vt:i4>
      </vt:variant>
      <vt:variant>
        <vt:lpstr>Design</vt:lpstr>
      </vt:variant>
      <vt:variant>
        <vt:i4>2</vt:i4>
      </vt:variant>
      <vt:variant>
        <vt:lpstr>Folientitel</vt:lpstr>
      </vt:variant>
      <vt:variant>
        <vt:i4>5</vt:i4>
      </vt:variant>
    </vt:vector>
  </HeadingPairs>
  <TitlesOfParts>
    <vt:vector size="13" baseType="lpstr">
      <vt:lpstr>Arial</vt:lpstr>
      <vt:lpstr>Calibri</vt:lpstr>
      <vt:lpstr>Calibri Light</vt:lpstr>
      <vt:lpstr>IBM Plex Sans</vt:lpstr>
      <vt:lpstr>Open Sans</vt:lpstr>
      <vt:lpstr>Titillium Web</vt:lpstr>
      <vt:lpstr>Office</vt:lpstr>
      <vt:lpstr>1_Office Theme</vt:lpstr>
      <vt:lpstr>PowerPoint-Präsentation</vt:lpstr>
      <vt:lpstr>PowerPoint-Präsentation</vt:lpstr>
      <vt:lpstr>Reaching the Limit </vt:lpstr>
      <vt:lpstr>PowerPoint-Präsentation</vt:lpstr>
      <vt:lpstr>PowerPoint-Präsentation</vt:lpstr>
    </vt:vector>
  </TitlesOfParts>
  <Company>MCH Group AG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Farner Dominique</dc:creator>
  <cp:lastModifiedBy>Muriel Masciave</cp:lastModifiedBy>
  <cp:revision>7</cp:revision>
  <dcterms:created xsi:type="dcterms:W3CDTF">2023-02-06T12:39:09Z</dcterms:created>
  <dcterms:modified xsi:type="dcterms:W3CDTF">2024-04-05T14:00:33Z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0x0101008271AA7E065D4B49931F53C6B6E3CEA2</vt:lpwstr>
  </property>
  <property fmtid="{D5CDD505-2E9C-101B-9397-08002B2CF9AE}" pid="3" name="MediaServiceImageTags">
    <vt:lpwstr/>
  </property>
</Properties>
</file>